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/>
    <p:restoredTop sz="86395"/>
  </p:normalViewPr>
  <p:slideViewPr>
    <p:cSldViewPr snapToGrid="0" snapToObjects="1">
      <p:cViewPr varScale="1">
        <p:scale>
          <a:sx n="122" d="100"/>
          <a:sy n="122" d="100"/>
        </p:scale>
        <p:origin x="664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4F4F7-2259-4940-94DB-7184C7FA1D75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8114E-5B27-294F-A9A5-4430A9B94C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34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8114E-5B27-294F-A9A5-4430A9B94C0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113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539E0-8E99-1D44-A1A5-C54B5E1EA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FD4367-1159-AE45-9F18-14CDA1B5E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483D7-8879-3D48-9F5C-62A1D938B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77B58-D4D0-8740-8BA9-D2E495043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3CAF6-8012-804F-BC0D-B494C2EFE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3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C9770-3324-0A4B-B5E7-E7FB6C633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FAAB1-1F56-B04E-B63B-32DF83601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5EB51-4ECE-2046-BC4E-B02E45DF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515A2-80EC-C849-A2AA-FBD1F0B4D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3A37A-1559-F341-863D-0A82FA775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285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E4760-1D10-3B49-93BD-62E978609C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E8BB1-FBA2-C043-AA0D-16E8A3796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8A423-DAA5-C944-AAD2-0322DB9B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D360-A257-2D4B-947B-A0E265EA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5EC9D9-D32C-D640-A780-D6C13274E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567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02621-C23F-0148-9E36-D683E217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ACC99-6B5A-DB4E-A9CE-A2351D71A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2954A-F36C-FC49-808D-E2547EE3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0C55B1-5246-4E44-9737-45DE5F6B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34963-F7F2-0F4C-9D3A-775CF53FF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50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68B1-FA10-434E-90C0-EAEC38763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FCCBEE-3C98-2E4F-9435-F3C07BF0C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19269-63EC-DC44-B545-46E9D4D37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EEE95-AB57-974A-BD93-0C1775846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22AEF-569E-6047-8821-EE5C8AE1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114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C81E1-C178-A141-980B-B69A408D7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38A1F-1267-7B45-B1E0-967D2D03BC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0487BE-088D-C54B-AC76-2EE2C83CF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87866-AD35-F049-ADAE-E09E4EAE3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1EE29-B0B5-7448-85D4-9F6777F67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B02408-F741-784A-8174-A44C2ABE0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402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5C2B4-B513-D046-96CD-284D1BD8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F79D7-00EC-3A47-AAAF-29B7E2D34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91317-A3D6-2E44-81DF-8DC9FE3CB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E803A0-6952-AD44-A8B1-E0F866D7F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2D6857-CA47-244C-BF38-015C7B52B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42D58D-CD49-D944-8C0B-9C4B5E5D0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424BCE-3A81-6546-9D55-014D7A9EB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F962CD-7255-034C-BF67-8001F09BA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615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ECA52-F36A-B545-BB66-7DD409E58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05EB10-C6E2-9F48-905A-1450674B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0FEC9E-E8E2-1E40-A88F-675F5661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E5D54F-52E7-3244-9399-B06431A61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8462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B08B51-BF95-A947-AB0E-7F13C21D5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AA1557-29F2-984E-89A1-5F5C81045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D824E-BDD8-A843-83BC-534940BD4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91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43CC2-0C43-0744-9169-6507C4DD9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C6E23-BDD8-FE4C-8B99-8D572878B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2A364-77BD-094C-AE8B-A4922D50ED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BACA8-F9B6-A741-825F-C5FFE25B1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D81667-FD0E-074C-A431-CD1A147F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572689-B411-B042-AACA-53FF9229B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0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EB58C-1C2F-7B4D-AD15-6A14F8A2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CBB43A-1524-E14E-8BEA-8C81A38D31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4546E-0DB1-C244-BF8C-1142875BBB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2AC2F-93E9-7A49-8D2D-F0AB3412B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643673-0C7D-0143-B965-80ADBAB00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11DBDE-30D7-8E44-8A6E-74E0E601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37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C4CB05-A984-C748-A126-B04B601E7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702A9-CA85-2A4F-8876-616724FCD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D973F-612E-EC42-BF95-9407F84B5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F5F0A-AC59-D342-93BC-4707BEA9F7BE}" type="datetimeFigureOut">
              <a:rPr lang="en-GB" smtClean="0"/>
              <a:t>24/07/2018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455E5D-E278-8D40-B459-31965DE953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09B94-0118-254E-9247-1887B1D714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1BB67-B661-DC43-B75C-C519E7E62B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645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openxmlformats.org/officeDocument/2006/relationships/image" Target="../media/image9.png"/><Relationship Id="rId17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svg"/><Relationship Id="rId11" Type="http://schemas.openxmlformats.org/officeDocument/2006/relationships/image" Target="../media/image8.png"/><Relationship Id="rId5" Type="http://schemas.openxmlformats.org/officeDocument/2006/relationships/image" Target="../media/image11.png"/><Relationship Id="rId15" Type="http://schemas.openxmlformats.org/officeDocument/2006/relationships/image" Target="../media/image13.jpg"/><Relationship Id="rId10" Type="http://schemas.openxmlformats.org/officeDocument/2006/relationships/image" Target="../media/image7.sv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png"/><Relationship Id="rId18" Type="http://schemas.openxmlformats.org/officeDocument/2006/relationships/image" Target="../media/image15.png"/><Relationship Id="rId3" Type="http://schemas.openxmlformats.org/officeDocument/2006/relationships/image" Target="../media/image1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2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B385F92-978F-2A4F-92D6-ED2EAF978C70}"/>
              </a:ext>
            </a:extLst>
          </p:cNvPr>
          <p:cNvGrpSpPr/>
          <p:nvPr/>
        </p:nvGrpSpPr>
        <p:grpSpPr>
          <a:xfrm>
            <a:off x="11405623" y="1816226"/>
            <a:ext cx="613498" cy="691415"/>
            <a:chOff x="10193006" y="4035513"/>
            <a:chExt cx="613498" cy="691415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594C1525-718C-0A46-9049-0E9D73D7FEFC}"/>
                </a:ext>
              </a:extLst>
            </p:cNvPr>
            <p:cNvSpPr/>
            <p:nvPr/>
          </p:nvSpPr>
          <p:spPr>
            <a:xfrm>
              <a:off x="10193006" y="4035513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NDW</a:t>
              </a:r>
            </a:p>
          </p:txBody>
        </p:sp>
        <p:pic>
          <p:nvPicPr>
            <p:cNvPr id="246" name="Picture 245">
              <a:extLst>
                <a:ext uri="{FF2B5EF4-FFF2-40B4-BE49-F238E27FC236}">
                  <a16:creationId xmlns:a16="http://schemas.microsoft.com/office/drawing/2014/main" id="{A320CE17-0BFF-5D45-A5F1-6C60602577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737" r="24057"/>
            <a:stretch/>
          </p:blipFill>
          <p:spPr>
            <a:xfrm>
              <a:off x="10367917" y="4318696"/>
              <a:ext cx="277200" cy="273233"/>
            </a:xfrm>
            <a:prstGeom prst="rect">
              <a:avLst/>
            </a:prstGeom>
          </p:spPr>
        </p:pic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DBF8C3B-D4B7-5E45-A0FB-E48F782FD0F9}"/>
              </a:ext>
            </a:extLst>
          </p:cNvPr>
          <p:cNvGrpSpPr/>
          <p:nvPr/>
        </p:nvGrpSpPr>
        <p:grpSpPr>
          <a:xfrm>
            <a:off x="9530" y="4045663"/>
            <a:ext cx="453933" cy="691415"/>
            <a:chOff x="1630280" y="2176208"/>
            <a:chExt cx="453933" cy="691415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6B5FD78-FD90-D24E-B5D5-921D6656FF58}"/>
                </a:ext>
              </a:extLst>
            </p:cNvPr>
            <p:cNvSpPr/>
            <p:nvPr/>
          </p:nvSpPr>
          <p:spPr>
            <a:xfrm>
              <a:off x="1630280" y="2176208"/>
              <a:ext cx="453933" cy="691415"/>
            </a:xfrm>
            <a:prstGeom prst="rect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GMC Connect</a:t>
              </a:r>
            </a:p>
          </p:txBody>
        </p:sp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CD01F91E-CC7A-7A41-B18F-FA6F63F63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864" y="286848"/>
            <a:ext cx="3099816" cy="61569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1755" y="435439"/>
            <a:ext cx="7772400" cy="67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dirty="0">
                <a:solidFill>
                  <a:schemeClr val="tx1"/>
                </a:solidFill>
              </a:rPr>
              <a:t>TIS – Application Architecture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1A1AF9-7C8C-0841-84D1-C5609ACCCEC7}"/>
              </a:ext>
            </a:extLst>
          </p:cNvPr>
          <p:cNvGrpSpPr/>
          <p:nvPr/>
        </p:nvGrpSpPr>
        <p:grpSpPr>
          <a:xfrm>
            <a:off x="5779226" y="1124811"/>
            <a:ext cx="613498" cy="691415"/>
            <a:chOff x="2400179" y="4157637"/>
            <a:chExt cx="613498" cy="691415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B41C27E-8D87-5148-A24D-8A07A2363757}"/>
                </a:ext>
              </a:extLst>
            </p:cNvPr>
            <p:cNvSpPr/>
            <p:nvPr/>
          </p:nvSpPr>
          <p:spPr>
            <a:xfrm>
              <a:off x="2400179" y="4157637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 err="1"/>
                <a:t>Keycloak</a:t>
              </a:r>
              <a:endParaRPr lang="en-GB" sz="800" dirty="0"/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A232CBCD-5A38-5243-89BA-22B58689C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570128" y="4462415"/>
              <a:ext cx="273600" cy="273600"/>
            </a:xfrm>
            <a:prstGeom prst="rect">
              <a:avLst/>
            </a:prstGeom>
          </p:spPr>
        </p:pic>
      </p:grp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B94A300A-2341-B94C-B8AF-01673A4907BA}"/>
              </a:ext>
            </a:extLst>
          </p:cNvPr>
          <p:cNvCxnSpPr>
            <a:cxnSpLocks/>
            <a:stCxn id="482" idx="2"/>
            <a:endCxn id="168" idx="0"/>
          </p:cNvCxnSpPr>
          <p:nvPr/>
        </p:nvCxnSpPr>
        <p:spPr>
          <a:xfrm rot="16200000" flipH="1">
            <a:off x="2253028" y="2741559"/>
            <a:ext cx="1978297" cy="194593"/>
          </a:xfrm>
          <a:prstGeom prst="bentConnector3">
            <a:avLst>
              <a:gd name="adj1" fmla="val 4390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Graphic 121">
            <a:extLst>
              <a:ext uri="{FF2B5EF4-FFF2-40B4-BE49-F238E27FC236}">
                <a16:creationId xmlns:a16="http://schemas.microsoft.com/office/drawing/2014/main" id="{800298A9-89B5-8446-99F1-A22CED01FD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67159" y="6464919"/>
            <a:ext cx="259626" cy="27508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9FE589D4-6A7A-AE44-88E0-DDEDC6168790}"/>
              </a:ext>
            </a:extLst>
          </p:cNvPr>
          <p:cNvSpPr txBox="1"/>
          <p:nvPr/>
        </p:nvSpPr>
        <p:spPr>
          <a:xfrm>
            <a:off x="2226785" y="6504340"/>
            <a:ext cx="914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1.x app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84BF13-D41C-1F4A-91F7-32B8693D0BE3}"/>
              </a:ext>
            </a:extLst>
          </p:cNvPr>
          <p:cNvSpPr txBox="1"/>
          <p:nvPr/>
        </p:nvSpPr>
        <p:spPr>
          <a:xfrm>
            <a:off x="416288" y="5861118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/>
              <a:t>Springboot</a:t>
            </a:r>
            <a:r>
              <a:rPr lang="en-GB" sz="900" dirty="0"/>
              <a:t> application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E6C18C-756C-6F4D-9ADA-311B1C59DB50}"/>
              </a:ext>
            </a:extLst>
          </p:cNvPr>
          <p:cNvSpPr txBox="1"/>
          <p:nvPr/>
        </p:nvSpPr>
        <p:spPr>
          <a:xfrm>
            <a:off x="416288" y="6177123"/>
            <a:ext cx="12057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Elastic Search indexes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728B685-BC30-334C-9A2F-7F9320C370E6}"/>
              </a:ext>
            </a:extLst>
          </p:cNvPr>
          <p:cNvSpPr txBox="1"/>
          <p:nvPr/>
        </p:nvSpPr>
        <p:spPr>
          <a:xfrm>
            <a:off x="416288" y="6493127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MySQL database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7ACD975E-1722-7A45-A39C-571CACCB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75" y="5826193"/>
            <a:ext cx="273600" cy="27360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AC23B382-3F7E-E84C-B142-D4A64CF75E1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6662" y="6144276"/>
            <a:ext cx="255600" cy="27489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8097E2D5-6200-1D47-AC8C-5DAE5BF7A2E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8822" y="6463648"/>
            <a:ext cx="226800" cy="273253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E30CBA5-A350-FD4B-BBF3-FD1969C0020D}"/>
              </a:ext>
            </a:extLst>
          </p:cNvPr>
          <p:cNvGrpSpPr/>
          <p:nvPr/>
        </p:nvGrpSpPr>
        <p:grpSpPr>
          <a:xfrm>
            <a:off x="3700611" y="1134278"/>
            <a:ext cx="613498" cy="691415"/>
            <a:chOff x="4230934" y="1134278"/>
            <a:chExt cx="613498" cy="691415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FFB9C7E-94AD-7A4C-9A50-F1FB48221C9D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Notifications</a:t>
              </a: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A9EB0049-C515-654F-9536-4EC64FE41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DE0E1538-7719-1E45-BD51-37880D652B63}"/>
              </a:ext>
            </a:extLst>
          </p:cNvPr>
          <p:cNvSpPr txBox="1"/>
          <p:nvPr/>
        </p:nvSpPr>
        <p:spPr>
          <a:xfrm>
            <a:off x="412385" y="5545113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RESTful API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A56EDB9-23D2-5F46-BAE6-6BDCB2F33A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5475" y="5509250"/>
            <a:ext cx="342000" cy="272460"/>
          </a:xfrm>
          <a:prstGeom prst="rect">
            <a:avLst/>
          </a:prstGeom>
        </p:spPr>
      </p:pic>
      <p:cxnSp>
        <p:nvCxnSpPr>
          <p:cNvPr id="197" name="Elbow Connector 196">
            <a:extLst>
              <a:ext uri="{FF2B5EF4-FFF2-40B4-BE49-F238E27FC236}">
                <a16:creationId xmlns:a16="http://schemas.microsoft.com/office/drawing/2014/main" id="{F8990184-CB0D-7441-9604-9CD6FA6D634A}"/>
              </a:ext>
            </a:extLst>
          </p:cNvPr>
          <p:cNvCxnSpPr>
            <a:cxnSpLocks/>
            <a:stCxn id="196" idx="2"/>
            <a:endCxn id="579" idx="0"/>
          </p:cNvCxnSpPr>
          <p:nvPr/>
        </p:nvCxnSpPr>
        <p:spPr>
          <a:xfrm rot="16200000" flipH="1">
            <a:off x="326478" y="3315325"/>
            <a:ext cx="361699" cy="215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06A0D92-8D52-FC40-BD5C-22138801C819}"/>
              </a:ext>
            </a:extLst>
          </p:cNvPr>
          <p:cNvGrpSpPr/>
          <p:nvPr/>
        </p:nvGrpSpPr>
        <p:grpSpPr>
          <a:xfrm>
            <a:off x="9234606" y="3828005"/>
            <a:ext cx="613498" cy="1194094"/>
            <a:chOff x="5428825" y="2455017"/>
            <a:chExt cx="613498" cy="11940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BF342488-CFF2-9140-8F9B-8D6239CD2317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Generic Upload</a:t>
              </a:r>
            </a:p>
          </p:txBody>
        </p:sp>
        <p:pic>
          <p:nvPicPr>
            <p:cNvPr id="219" name="Picture 218">
              <a:extLst>
                <a:ext uri="{FF2B5EF4-FFF2-40B4-BE49-F238E27FC236}">
                  <a16:creationId xmlns:a16="http://schemas.microsoft.com/office/drawing/2014/main" id="{59652339-B977-0B48-8050-368F5AB3A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20" name="Picture 219">
              <a:extLst>
                <a:ext uri="{FF2B5EF4-FFF2-40B4-BE49-F238E27FC236}">
                  <a16:creationId xmlns:a16="http://schemas.microsoft.com/office/drawing/2014/main" id="{9619D4B5-1976-BE42-BDE1-149D83F36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21" name="Picture 220">
              <a:extLst>
                <a:ext uri="{FF2B5EF4-FFF2-40B4-BE49-F238E27FC236}">
                  <a16:creationId xmlns:a16="http://schemas.microsoft.com/office/drawing/2014/main" id="{9822DF0A-9116-8A4A-BBCA-26891650B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cxnSp>
        <p:nvCxnSpPr>
          <p:cNvPr id="230" name="Elbow Connector 229">
            <a:extLst>
              <a:ext uri="{FF2B5EF4-FFF2-40B4-BE49-F238E27FC236}">
                <a16:creationId xmlns:a16="http://schemas.microsoft.com/office/drawing/2014/main" id="{7CA6EB7B-1E63-B54F-BA38-71E81B3B2C1F}"/>
              </a:ext>
            </a:extLst>
          </p:cNvPr>
          <p:cNvCxnSpPr>
            <a:cxnSpLocks/>
            <a:stCxn id="329" idx="2"/>
            <a:endCxn id="162" idx="0"/>
          </p:cNvCxnSpPr>
          <p:nvPr/>
        </p:nvCxnSpPr>
        <p:spPr>
          <a:xfrm rot="16200000" flipH="1">
            <a:off x="1438768" y="2813282"/>
            <a:ext cx="1989017" cy="40428"/>
          </a:xfrm>
          <a:prstGeom prst="bentConnector3">
            <a:avLst>
              <a:gd name="adj1" fmla="val 4361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lbow Connector 254">
            <a:extLst>
              <a:ext uri="{FF2B5EF4-FFF2-40B4-BE49-F238E27FC236}">
                <a16:creationId xmlns:a16="http://schemas.microsoft.com/office/drawing/2014/main" id="{9C0704AC-1B40-9844-9302-B0E70B3457C9}"/>
              </a:ext>
            </a:extLst>
          </p:cNvPr>
          <p:cNvCxnSpPr>
            <a:cxnSpLocks/>
            <a:stCxn id="139" idx="2"/>
            <a:endCxn id="443" idx="7"/>
          </p:cNvCxnSpPr>
          <p:nvPr/>
        </p:nvCxnSpPr>
        <p:spPr>
          <a:xfrm rot="16200000" flipH="1">
            <a:off x="3132160" y="2700893"/>
            <a:ext cx="2055538" cy="305138"/>
          </a:xfrm>
          <a:prstGeom prst="bentConnector3">
            <a:avLst>
              <a:gd name="adj1" fmla="val 2924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55C453-C655-0C4C-8B85-CA2F2495B997}"/>
              </a:ext>
            </a:extLst>
          </p:cNvPr>
          <p:cNvGrpSpPr/>
          <p:nvPr/>
        </p:nvGrpSpPr>
        <p:grpSpPr>
          <a:xfrm>
            <a:off x="10120586" y="3828005"/>
            <a:ext cx="613498" cy="1194094"/>
            <a:chOff x="5428825" y="2455017"/>
            <a:chExt cx="613498" cy="1194094"/>
          </a:xfrm>
        </p:grpSpPr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30A46094-3159-1942-9F63-6BC62CF06FD4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ESR Service</a:t>
              </a:r>
            </a:p>
          </p:txBody>
        </p:sp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FC0220AB-1798-404A-B401-B46A4D00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58261F74-D4B3-184C-9B18-CD9E753E6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338CE096-C9E7-B04C-903C-24BF10E51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pic>
        <p:nvPicPr>
          <p:cNvPr id="272" name="Graphic 271">
            <a:extLst>
              <a:ext uri="{FF2B5EF4-FFF2-40B4-BE49-F238E27FC236}">
                <a16:creationId xmlns:a16="http://schemas.microsoft.com/office/drawing/2014/main" id="{F9097122-6BC0-A647-9F52-18AB6393EB3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l="9520" t="9914" r="10408" b="4213"/>
          <a:stretch/>
        </p:blipFill>
        <p:spPr>
          <a:xfrm>
            <a:off x="1974207" y="6146836"/>
            <a:ext cx="255112" cy="273600"/>
          </a:xfrm>
          <a:prstGeom prst="rect">
            <a:avLst/>
          </a:prstGeom>
        </p:spPr>
      </p:pic>
      <p:sp>
        <p:nvSpPr>
          <p:cNvPr id="273" name="TextBox 272">
            <a:extLst>
              <a:ext uri="{FF2B5EF4-FFF2-40B4-BE49-F238E27FC236}">
                <a16:creationId xmlns:a16="http://schemas.microsoft.com/office/drawing/2014/main" id="{C99AE712-4574-0940-A1BE-9407B016E0E4}"/>
              </a:ext>
            </a:extLst>
          </p:cNvPr>
          <p:cNvSpPr txBox="1"/>
          <p:nvPr/>
        </p:nvSpPr>
        <p:spPr>
          <a:xfrm>
            <a:off x="2238003" y="6188335"/>
            <a:ext cx="8354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5 app</a:t>
            </a:r>
          </a:p>
        </p:txBody>
      </p:sp>
      <p:pic>
        <p:nvPicPr>
          <p:cNvPr id="275" name="Picture 274">
            <a:extLst>
              <a:ext uri="{FF2B5EF4-FFF2-40B4-BE49-F238E27FC236}">
                <a16:creationId xmlns:a16="http://schemas.microsoft.com/office/drawing/2014/main" id="{8BAFFDAC-5F6A-B841-B282-A457A580B98B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1437154" y="5664537"/>
            <a:ext cx="540000" cy="540000"/>
          </a:xfrm>
          <a:prstGeom prst="rect">
            <a:avLst/>
          </a:prstGeom>
        </p:spPr>
      </p:pic>
      <p:cxnSp>
        <p:nvCxnSpPr>
          <p:cNvPr id="295" name="Elbow Connector 294">
            <a:extLst>
              <a:ext uri="{FF2B5EF4-FFF2-40B4-BE49-F238E27FC236}">
                <a16:creationId xmlns:a16="http://schemas.microsoft.com/office/drawing/2014/main" id="{9DA85484-4C86-6A49-BDB3-E9A9AF43745A}"/>
              </a:ext>
            </a:extLst>
          </p:cNvPr>
          <p:cNvCxnSpPr>
            <a:cxnSpLocks/>
            <a:stCxn id="303" idx="1"/>
            <a:endCxn id="400" idx="0"/>
          </p:cNvCxnSpPr>
          <p:nvPr/>
        </p:nvCxnSpPr>
        <p:spPr>
          <a:xfrm rot="16200000" flipH="1" flipV="1">
            <a:off x="4507416" y="894927"/>
            <a:ext cx="202287" cy="6174894"/>
          </a:xfrm>
          <a:prstGeom prst="bentConnector3">
            <a:avLst>
              <a:gd name="adj1" fmla="val -90047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Elbow Connector 301">
            <a:extLst>
              <a:ext uri="{FF2B5EF4-FFF2-40B4-BE49-F238E27FC236}">
                <a16:creationId xmlns:a16="http://schemas.microsoft.com/office/drawing/2014/main" id="{C0BCCEB9-425B-DB4C-80CA-CBB1282EF239}"/>
              </a:ext>
            </a:extLst>
          </p:cNvPr>
          <p:cNvCxnSpPr>
            <a:cxnSpLocks/>
            <a:stCxn id="313" idx="1"/>
            <a:endCxn id="262" idx="0"/>
          </p:cNvCxnSpPr>
          <p:nvPr/>
        </p:nvCxnSpPr>
        <p:spPr>
          <a:xfrm rot="16200000" flipH="1" flipV="1">
            <a:off x="4860607" y="384084"/>
            <a:ext cx="219071" cy="7210883"/>
          </a:xfrm>
          <a:prstGeom prst="bentConnector3">
            <a:avLst>
              <a:gd name="adj1" fmla="val -13741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2AF64D98-FCE8-2D4C-B27E-B69E1E5A810C}"/>
              </a:ext>
            </a:extLst>
          </p:cNvPr>
          <p:cNvCxnSpPr>
            <a:cxnSpLocks/>
            <a:stCxn id="481" idx="2"/>
            <a:endCxn id="274" idx="0"/>
          </p:cNvCxnSpPr>
          <p:nvPr/>
        </p:nvCxnSpPr>
        <p:spPr>
          <a:xfrm rot="16200000" flipH="1">
            <a:off x="4171500" y="1131825"/>
            <a:ext cx="1993324" cy="3422604"/>
          </a:xfrm>
          <a:prstGeom prst="bentConnector3">
            <a:avLst>
              <a:gd name="adj1" fmla="val 16869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354C6F1D-4F69-6547-86FB-5AD73B97EEC2}"/>
              </a:ext>
            </a:extLst>
          </p:cNvPr>
          <p:cNvCxnSpPr>
            <a:cxnSpLocks/>
            <a:stCxn id="323" idx="2"/>
            <a:endCxn id="257" idx="1"/>
          </p:cNvCxnSpPr>
          <p:nvPr/>
        </p:nvCxnSpPr>
        <p:spPr>
          <a:xfrm rot="16200000" flipH="1">
            <a:off x="3733891" y="826895"/>
            <a:ext cx="2051455" cy="4069153"/>
          </a:xfrm>
          <a:prstGeom prst="bentConnector3">
            <a:avLst>
              <a:gd name="adj1" fmla="val 22266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CDCB7D77-8D90-2443-A9B8-06BE4E6D4FFF}"/>
              </a:ext>
            </a:extLst>
          </p:cNvPr>
          <p:cNvCxnSpPr>
            <a:cxnSpLocks/>
          </p:cNvCxnSpPr>
          <p:nvPr/>
        </p:nvCxnSpPr>
        <p:spPr>
          <a:xfrm>
            <a:off x="3554649" y="6347385"/>
            <a:ext cx="281777" cy="84308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BA5265A4-D359-7647-B345-3C1055C699BC}"/>
              </a:ext>
            </a:extLst>
          </p:cNvPr>
          <p:cNvSpPr txBox="1"/>
          <p:nvPr/>
        </p:nvSpPr>
        <p:spPr>
          <a:xfrm>
            <a:off x="3865002" y="6276630"/>
            <a:ext cx="13676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Scheduled ETL data flows</a:t>
            </a:r>
          </a:p>
        </p:txBody>
      </p:sp>
      <p:cxnSp>
        <p:nvCxnSpPr>
          <p:cNvPr id="138" name="Elbow Connector 137">
            <a:extLst>
              <a:ext uri="{FF2B5EF4-FFF2-40B4-BE49-F238E27FC236}">
                <a16:creationId xmlns:a16="http://schemas.microsoft.com/office/drawing/2014/main" id="{2D4DF8D5-150D-0449-A2B8-EFC42F5685C3}"/>
              </a:ext>
            </a:extLst>
          </p:cNvPr>
          <p:cNvCxnSpPr>
            <a:cxnSpLocks/>
          </p:cNvCxnSpPr>
          <p:nvPr/>
        </p:nvCxnSpPr>
        <p:spPr>
          <a:xfrm>
            <a:off x="3554649" y="6574528"/>
            <a:ext cx="281777" cy="84308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70C2C9E2-718C-DF46-96FF-2BD485863F03}"/>
              </a:ext>
            </a:extLst>
          </p:cNvPr>
          <p:cNvSpPr txBox="1"/>
          <p:nvPr/>
        </p:nvSpPr>
        <p:spPr>
          <a:xfrm>
            <a:off x="3865002" y="6503773"/>
            <a:ext cx="13404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Real time app data flows</a:t>
            </a:r>
          </a:p>
        </p:txBody>
      </p: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006110A9-5C62-974D-A303-6846C6736318}"/>
              </a:ext>
            </a:extLst>
          </p:cNvPr>
          <p:cNvCxnSpPr>
            <a:cxnSpLocks/>
            <a:endCxn id="622" idx="1"/>
          </p:cNvCxnSpPr>
          <p:nvPr/>
        </p:nvCxnSpPr>
        <p:spPr>
          <a:xfrm rot="16200000" flipH="1">
            <a:off x="5610740" y="3570629"/>
            <a:ext cx="468199" cy="149248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10812DF1-52C5-A04C-A246-E26906622B3A}"/>
              </a:ext>
            </a:extLst>
          </p:cNvPr>
          <p:cNvCxnSpPr>
            <a:cxnSpLocks/>
            <a:endCxn id="622" idx="7"/>
          </p:cNvCxnSpPr>
          <p:nvPr/>
        </p:nvCxnSpPr>
        <p:spPr>
          <a:xfrm rot="5400000">
            <a:off x="5928669" y="3575047"/>
            <a:ext cx="468201" cy="140411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405D58E5-7850-404C-807F-240CE165A607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795555" y="3619785"/>
            <a:ext cx="417262" cy="1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F697ED6A-064A-2A41-B3FE-0607896741BD}"/>
              </a:ext>
            </a:extLst>
          </p:cNvPr>
          <p:cNvGrpSpPr/>
          <p:nvPr/>
        </p:nvGrpSpPr>
        <p:grpSpPr>
          <a:xfrm>
            <a:off x="9753443" y="5459940"/>
            <a:ext cx="613498" cy="1263214"/>
            <a:chOff x="7098123" y="5101297"/>
            <a:chExt cx="613498" cy="1263214"/>
          </a:xfrm>
        </p:grpSpPr>
        <p:grpSp>
          <p:nvGrpSpPr>
            <p:cNvPr id="163" name="Group 162">
              <a:extLst>
                <a:ext uri="{FF2B5EF4-FFF2-40B4-BE49-F238E27FC236}">
                  <a16:creationId xmlns:a16="http://schemas.microsoft.com/office/drawing/2014/main" id="{2551BC1A-CDEB-7344-B78F-3ABE3AB08D0B}"/>
                </a:ext>
              </a:extLst>
            </p:cNvPr>
            <p:cNvGrpSpPr/>
            <p:nvPr/>
          </p:nvGrpSpPr>
          <p:grpSpPr>
            <a:xfrm>
              <a:off x="7098123" y="5101297"/>
              <a:ext cx="613498" cy="1263214"/>
              <a:chOff x="2833791" y="2919419"/>
              <a:chExt cx="613498" cy="1263214"/>
            </a:xfrm>
          </p:grpSpPr>
          <p:sp>
            <p:nvSpPr>
              <p:cNvPr id="169" name="Rectangle 168">
                <a:extLst>
                  <a:ext uri="{FF2B5EF4-FFF2-40B4-BE49-F238E27FC236}">
                    <a16:creationId xmlns:a16="http://schemas.microsoft.com/office/drawing/2014/main" id="{1549E88A-D5D0-074E-89D0-C25F3A90CC18}"/>
                  </a:ext>
                </a:extLst>
              </p:cNvPr>
              <p:cNvSpPr/>
              <p:nvPr/>
            </p:nvSpPr>
            <p:spPr>
              <a:xfrm>
                <a:off x="2833791" y="2919419"/>
                <a:ext cx="613498" cy="126321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72000" rIns="0" rtlCol="0" anchor="b" anchorCtr="1"/>
              <a:lstStyle/>
              <a:p>
                <a:pPr algn="ctr"/>
                <a:r>
                  <a:rPr lang="en-GB" sz="800" dirty="0"/>
                  <a:t>Logging (ELK)</a:t>
                </a:r>
              </a:p>
            </p:txBody>
          </p:sp>
          <p:pic>
            <p:nvPicPr>
              <p:cNvPr id="185" name="Picture 184">
                <a:extLst>
                  <a:ext uri="{FF2B5EF4-FFF2-40B4-BE49-F238E27FC236}">
                    <a16:creationId xmlns:a16="http://schemas.microsoft.com/office/drawing/2014/main" id="{B57656EA-3A1E-4246-9005-9EFD581B4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22677" y="3715087"/>
                <a:ext cx="255600" cy="274891"/>
              </a:xfrm>
              <a:prstGeom prst="rect">
                <a:avLst/>
              </a:prstGeom>
            </p:spPr>
          </p:pic>
        </p:grp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4D312A00-E5A2-474A-844B-3F929B2C549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293536" y="5569857"/>
              <a:ext cx="237600" cy="275116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FE7B9A35-5FE1-CD4D-A1F6-CBB8136E0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7304336" y="5204845"/>
              <a:ext cx="216000" cy="271761"/>
            </a:xfrm>
            <a:prstGeom prst="rect">
              <a:avLst/>
            </a:prstGeom>
          </p:spPr>
        </p:pic>
      </p:grpSp>
      <p:cxnSp>
        <p:nvCxnSpPr>
          <p:cNvPr id="191" name="Elbow Connector 190">
            <a:extLst>
              <a:ext uri="{FF2B5EF4-FFF2-40B4-BE49-F238E27FC236}">
                <a16:creationId xmlns:a16="http://schemas.microsoft.com/office/drawing/2014/main" id="{588CD531-5C5B-A543-B9A8-0B48B215F5BF}"/>
              </a:ext>
            </a:extLst>
          </p:cNvPr>
          <p:cNvCxnSpPr>
            <a:cxnSpLocks/>
            <a:stCxn id="246" idx="2"/>
            <a:endCxn id="243" idx="0"/>
          </p:cNvCxnSpPr>
          <p:nvPr/>
        </p:nvCxnSpPr>
        <p:spPr>
          <a:xfrm rot="16200000" flipH="1">
            <a:off x="11352596" y="2739179"/>
            <a:ext cx="734206" cy="1131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735F9B05-1837-1A48-AEFD-8BF12E30C568}"/>
              </a:ext>
            </a:extLst>
          </p:cNvPr>
          <p:cNvCxnSpPr>
            <a:cxnSpLocks/>
            <a:stCxn id="275" idx="0"/>
            <a:endCxn id="270" idx="2"/>
          </p:cNvCxnSpPr>
          <p:nvPr/>
        </p:nvCxnSpPr>
        <p:spPr>
          <a:xfrm rot="5400000" flipH="1" flipV="1">
            <a:off x="11398807" y="5356190"/>
            <a:ext cx="616694" cy="12700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>
            <a:extLst>
              <a:ext uri="{FF2B5EF4-FFF2-40B4-BE49-F238E27FC236}">
                <a16:creationId xmlns:a16="http://schemas.microsoft.com/office/drawing/2014/main" id="{DA11C253-B5C0-6747-8D89-19692359CB39}"/>
              </a:ext>
            </a:extLst>
          </p:cNvPr>
          <p:cNvCxnSpPr>
            <a:cxnSpLocks/>
            <a:stCxn id="268" idx="0"/>
            <a:endCxn id="270" idx="1"/>
          </p:cNvCxnSpPr>
          <p:nvPr/>
        </p:nvCxnSpPr>
        <p:spPr>
          <a:xfrm rot="16200000" flipH="1">
            <a:off x="10480185" y="3781916"/>
            <a:ext cx="874131" cy="966308"/>
          </a:xfrm>
          <a:prstGeom prst="bentConnector4">
            <a:avLst>
              <a:gd name="adj1" fmla="val -7265"/>
              <a:gd name="adj2" fmla="val 58848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>
            <a:extLst>
              <a:ext uri="{FF2B5EF4-FFF2-40B4-BE49-F238E27FC236}">
                <a16:creationId xmlns:a16="http://schemas.microsoft.com/office/drawing/2014/main" id="{BC874F06-CCE7-AC47-A4F0-DFA143393244}"/>
              </a:ext>
            </a:extLst>
          </p:cNvPr>
          <p:cNvCxnSpPr>
            <a:cxnSpLocks/>
            <a:stCxn id="413" idx="0"/>
            <a:endCxn id="599" idx="0"/>
          </p:cNvCxnSpPr>
          <p:nvPr/>
        </p:nvCxnSpPr>
        <p:spPr>
          <a:xfrm rot="16200000" flipH="1">
            <a:off x="9270754" y="2420195"/>
            <a:ext cx="673581" cy="3545595"/>
          </a:xfrm>
          <a:prstGeom prst="bentConnector4">
            <a:avLst>
              <a:gd name="adj1" fmla="val -27810"/>
              <a:gd name="adj2" fmla="val 95141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>
            <a:extLst>
              <a:ext uri="{FF2B5EF4-FFF2-40B4-BE49-F238E27FC236}">
                <a16:creationId xmlns:a16="http://schemas.microsoft.com/office/drawing/2014/main" id="{D2E9FB85-7CB3-E644-BBD8-F14B1F095F8E}"/>
              </a:ext>
            </a:extLst>
          </p:cNvPr>
          <p:cNvCxnSpPr>
            <a:cxnSpLocks/>
            <a:stCxn id="52" idx="2"/>
            <a:endCxn id="303" idx="0"/>
          </p:cNvCxnSpPr>
          <p:nvPr/>
        </p:nvCxnSpPr>
        <p:spPr>
          <a:xfrm rot="16200000" flipH="1">
            <a:off x="6602347" y="2665170"/>
            <a:ext cx="2019691" cy="340730"/>
          </a:xfrm>
          <a:prstGeom prst="bentConnector3">
            <a:avLst>
              <a:gd name="adj1" fmla="val 2434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2AE972E0-CC30-EB46-943F-2B7B0ECD0763}"/>
              </a:ext>
            </a:extLst>
          </p:cNvPr>
          <p:cNvCxnSpPr>
            <a:cxnSpLocks/>
            <a:stCxn id="373" idx="2"/>
            <a:endCxn id="313" idx="0"/>
          </p:cNvCxnSpPr>
          <p:nvPr/>
        </p:nvCxnSpPr>
        <p:spPr>
          <a:xfrm rot="16200000" flipH="1">
            <a:off x="7107160" y="2289166"/>
            <a:ext cx="2003727" cy="1106222"/>
          </a:xfrm>
          <a:prstGeom prst="bentConnector3">
            <a:avLst>
              <a:gd name="adj1" fmla="val 1805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>
            <a:extLst>
              <a:ext uri="{FF2B5EF4-FFF2-40B4-BE49-F238E27FC236}">
                <a16:creationId xmlns:a16="http://schemas.microsoft.com/office/drawing/2014/main" id="{CA390488-E20A-AC45-9593-0F4A499104D5}"/>
              </a:ext>
            </a:extLst>
          </p:cNvPr>
          <p:cNvCxnSpPr>
            <a:cxnSpLocks/>
            <a:stCxn id="369" idx="2"/>
            <a:endCxn id="221" idx="0"/>
          </p:cNvCxnSpPr>
          <p:nvPr/>
        </p:nvCxnSpPr>
        <p:spPr>
          <a:xfrm rot="16200000" flipH="1">
            <a:off x="7617401" y="1897288"/>
            <a:ext cx="1990707" cy="1870725"/>
          </a:xfrm>
          <a:prstGeom prst="bentConnector3">
            <a:avLst>
              <a:gd name="adj1" fmla="val 1223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>
            <a:extLst>
              <a:ext uri="{FF2B5EF4-FFF2-40B4-BE49-F238E27FC236}">
                <a16:creationId xmlns:a16="http://schemas.microsoft.com/office/drawing/2014/main" id="{88C42D2C-62C8-4A4E-B1E3-785E741A66ED}"/>
              </a:ext>
            </a:extLst>
          </p:cNvPr>
          <p:cNvCxnSpPr>
            <a:cxnSpLocks/>
            <a:stCxn id="413" idx="7"/>
            <a:endCxn id="219" idx="1"/>
          </p:cNvCxnSpPr>
          <p:nvPr/>
        </p:nvCxnSpPr>
        <p:spPr>
          <a:xfrm rot="16200000" flipH="1">
            <a:off x="8469541" y="3353893"/>
            <a:ext cx="373429" cy="1510121"/>
          </a:xfrm>
          <a:prstGeom prst="bentConnector4">
            <a:avLst>
              <a:gd name="adj1" fmla="val -42658"/>
              <a:gd name="adj2" fmla="val 77225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>
            <a:extLst>
              <a:ext uri="{FF2B5EF4-FFF2-40B4-BE49-F238E27FC236}">
                <a16:creationId xmlns:a16="http://schemas.microsoft.com/office/drawing/2014/main" id="{68AF4581-5BB2-1941-BB0E-C6ED2DBF9DC5}"/>
              </a:ext>
            </a:extLst>
          </p:cNvPr>
          <p:cNvCxnSpPr>
            <a:cxnSpLocks/>
            <a:stCxn id="370" idx="2"/>
            <a:endCxn id="257" idx="7"/>
          </p:cNvCxnSpPr>
          <p:nvPr/>
        </p:nvCxnSpPr>
        <p:spPr>
          <a:xfrm rot="5400000">
            <a:off x="6122387" y="2685449"/>
            <a:ext cx="2046659" cy="356842"/>
          </a:xfrm>
          <a:prstGeom prst="bentConnector3">
            <a:avLst>
              <a:gd name="adj1" fmla="val 1674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>
            <a:extLst>
              <a:ext uri="{FF2B5EF4-FFF2-40B4-BE49-F238E27FC236}">
                <a16:creationId xmlns:a16="http://schemas.microsoft.com/office/drawing/2014/main" id="{2E5F30C2-266A-5C49-BBD9-4D5D0A05A539}"/>
              </a:ext>
            </a:extLst>
          </p:cNvPr>
          <p:cNvCxnSpPr>
            <a:cxnSpLocks/>
            <a:stCxn id="372" idx="2"/>
            <a:endCxn id="176" idx="0"/>
          </p:cNvCxnSpPr>
          <p:nvPr/>
        </p:nvCxnSpPr>
        <p:spPr>
          <a:xfrm rot="5400000">
            <a:off x="5168754" y="1784721"/>
            <a:ext cx="1985969" cy="2100598"/>
          </a:xfrm>
          <a:prstGeom prst="bentConnector3">
            <a:avLst>
              <a:gd name="adj1" fmla="val 1214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80CEFB2D-7A55-C04C-AFF6-87D5B2EAF984}"/>
              </a:ext>
            </a:extLst>
          </p:cNvPr>
          <p:cNvGrpSpPr/>
          <p:nvPr/>
        </p:nvGrpSpPr>
        <p:grpSpPr>
          <a:xfrm>
            <a:off x="6576657" y="3839789"/>
            <a:ext cx="613498" cy="1188168"/>
            <a:chOff x="5880435" y="5164110"/>
            <a:chExt cx="613498" cy="1188168"/>
          </a:xfrm>
        </p:grpSpPr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9225C66D-0850-4B40-AC88-CC6E3990FBFA}"/>
                </a:ext>
              </a:extLst>
            </p:cNvPr>
            <p:cNvGrpSpPr/>
            <p:nvPr/>
          </p:nvGrpSpPr>
          <p:grpSpPr>
            <a:xfrm>
              <a:off x="5880435" y="5297960"/>
              <a:ext cx="613498" cy="1054318"/>
              <a:chOff x="5428825" y="2594793"/>
              <a:chExt cx="613498" cy="1054318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E0F6822F-9486-3842-930E-D69F561AFAE8}"/>
                  </a:ext>
                </a:extLst>
              </p:cNvPr>
              <p:cNvSpPr/>
              <p:nvPr/>
            </p:nvSpPr>
            <p:spPr>
              <a:xfrm>
                <a:off x="5428825" y="2594793"/>
                <a:ext cx="613498" cy="1054318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288000" rIns="36000" rtlCol="0" anchor="b" anchorCtr="1"/>
              <a:lstStyle/>
              <a:p>
                <a:pPr algn="ctr"/>
                <a:r>
                  <a:rPr lang="en-GB" sz="800" dirty="0"/>
                  <a:t>Reference</a:t>
                </a:r>
              </a:p>
            </p:txBody>
          </p:sp>
          <p:pic>
            <p:nvPicPr>
              <p:cNvPr id="182" name="Picture 181">
                <a:extLst>
                  <a:ext uri="{FF2B5EF4-FFF2-40B4-BE49-F238E27FC236}">
                    <a16:creationId xmlns:a16="http://schemas.microsoft.com/office/drawing/2014/main" id="{08062B3E-DDA3-AD4F-A7D5-7F8DA3B019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05536" y="2785880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83" name="Picture 182">
                <a:extLst>
                  <a:ext uri="{FF2B5EF4-FFF2-40B4-BE49-F238E27FC236}">
                    <a16:creationId xmlns:a16="http://schemas.microsoft.com/office/drawing/2014/main" id="{A51DCF73-F0DF-6145-AF6D-D0CA2AFC83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28936" y="3098786"/>
                <a:ext cx="226800" cy="273253"/>
              </a:xfrm>
              <a:prstGeom prst="rect">
                <a:avLst/>
              </a:prstGeom>
            </p:spPr>
          </p:pic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6C864DCE-D3A7-914A-A966-7261EAD3CB96}"/>
                </a:ext>
              </a:extLst>
            </p:cNvPr>
            <p:cNvGrpSpPr/>
            <p:nvPr/>
          </p:nvGrpSpPr>
          <p:grpSpPr>
            <a:xfrm>
              <a:off x="6012242" y="5164110"/>
              <a:ext cx="342000" cy="272460"/>
              <a:chOff x="9332921" y="1419171"/>
              <a:chExt cx="342000" cy="272460"/>
            </a:xfrm>
          </p:grpSpPr>
          <p:pic>
            <p:nvPicPr>
              <p:cNvPr id="274" name="Picture 273">
                <a:extLst>
                  <a:ext uri="{FF2B5EF4-FFF2-40B4-BE49-F238E27FC236}">
                    <a16:creationId xmlns:a16="http://schemas.microsoft.com/office/drawing/2014/main" id="{AFF58336-E701-C94E-88C2-2009320C3B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332921" y="1419171"/>
                <a:ext cx="342000" cy="272460"/>
              </a:xfrm>
              <a:prstGeom prst="rect">
                <a:avLst/>
              </a:prstGeom>
            </p:spPr>
          </p:pic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E0A74F01-32B2-B04B-ACA2-D1FA6B00BF60}"/>
                  </a:ext>
                </a:extLst>
              </p:cNvPr>
              <p:cNvSpPr/>
              <p:nvPr/>
            </p:nvSpPr>
            <p:spPr>
              <a:xfrm>
                <a:off x="9382802" y="1430732"/>
                <a:ext cx="244800" cy="244800"/>
              </a:xfrm>
              <a:prstGeom prst="ellipse">
                <a:avLst/>
              </a:prstGeom>
              <a:noFill/>
              <a:ln>
                <a:solidFill>
                  <a:srgbClr val="6E99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6329606F-5856-154D-A21D-A7956506AF65}"/>
              </a:ext>
            </a:extLst>
          </p:cNvPr>
          <p:cNvGrpSpPr/>
          <p:nvPr/>
        </p:nvGrpSpPr>
        <p:grpSpPr>
          <a:xfrm>
            <a:off x="8348623" y="3828005"/>
            <a:ext cx="613498" cy="1194094"/>
            <a:chOff x="7445226" y="3126965"/>
            <a:chExt cx="613498" cy="1194094"/>
          </a:xfrm>
        </p:grpSpPr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D465BAB2-1C12-E243-9244-393474F0554D}"/>
                </a:ext>
              </a:extLst>
            </p:cNvPr>
            <p:cNvGrpSpPr/>
            <p:nvPr/>
          </p:nvGrpSpPr>
          <p:grpSpPr>
            <a:xfrm>
              <a:off x="7445226" y="3126965"/>
              <a:ext cx="613498" cy="1194094"/>
              <a:chOff x="5428825" y="2455017"/>
              <a:chExt cx="613498" cy="1194094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9C9D210-A777-6B47-99CB-BD06FBC6AC5A}"/>
                  </a:ext>
                </a:extLst>
              </p:cNvPr>
              <p:cNvSpPr/>
              <p:nvPr/>
            </p:nvSpPr>
            <p:spPr>
              <a:xfrm>
                <a:off x="5428825" y="2594793"/>
                <a:ext cx="613498" cy="1054318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288000" rIns="36000" rtlCol="0" anchor="b" anchorCtr="1"/>
              <a:lstStyle/>
              <a:p>
                <a:pPr algn="ctr"/>
                <a:r>
                  <a:rPr lang="en-GB" sz="800" dirty="0"/>
                  <a:t>Assessments</a:t>
                </a:r>
              </a:p>
            </p:txBody>
          </p:sp>
          <p:pic>
            <p:nvPicPr>
              <p:cNvPr id="209" name="Picture 208">
                <a:extLst>
                  <a:ext uri="{FF2B5EF4-FFF2-40B4-BE49-F238E27FC236}">
                    <a16:creationId xmlns:a16="http://schemas.microsoft.com/office/drawing/2014/main" id="{44200255-BA4D-DA48-86E2-61E394B7BD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05536" y="2785880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210" name="Picture 209">
                <a:extLst>
                  <a:ext uri="{FF2B5EF4-FFF2-40B4-BE49-F238E27FC236}">
                    <a16:creationId xmlns:a16="http://schemas.microsoft.com/office/drawing/2014/main" id="{40214239-80B3-4041-83E7-674FDD92D2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28936" y="3098786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211" name="Picture 210">
                <a:extLst>
                  <a:ext uri="{FF2B5EF4-FFF2-40B4-BE49-F238E27FC236}">
                    <a16:creationId xmlns:a16="http://schemas.microsoft.com/office/drawing/2014/main" id="{EC181207-46EB-1E46-88C5-DB5A7D991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71336" y="2455017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85C3A88C-49C5-8942-970B-9B9352886B7C}"/>
                </a:ext>
              </a:extLst>
            </p:cNvPr>
            <p:cNvSpPr/>
            <p:nvPr/>
          </p:nvSpPr>
          <p:spPr>
            <a:xfrm>
              <a:off x="7636337" y="3143101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9" name="Elbow Connector 188">
            <a:extLst>
              <a:ext uri="{FF2B5EF4-FFF2-40B4-BE49-F238E27FC236}">
                <a16:creationId xmlns:a16="http://schemas.microsoft.com/office/drawing/2014/main" id="{23C15C6D-1465-304D-9626-DE4F1E9C0153}"/>
              </a:ext>
            </a:extLst>
          </p:cNvPr>
          <p:cNvCxnSpPr>
            <a:cxnSpLocks/>
            <a:stCxn id="406" idx="1"/>
            <a:endCxn id="210" idx="3"/>
          </p:cNvCxnSpPr>
          <p:nvPr/>
        </p:nvCxnSpPr>
        <p:spPr>
          <a:xfrm rot="10800000" flipV="1">
            <a:off x="8775535" y="3435519"/>
            <a:ext cx="2641407" cy="1172882"/>
          </a:xfrm>
          <a:prstGeom prst="bentConnector3">
            <a:avLst>
              <a:gd name="adj1" fmla="val 85149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F4A8A17-016E-744B-AD78-3F41E7BF5AEB}"/>
              </a:ext>
            </a:extLst>
          </p:cNvPr>
          <p:cNvGrpSpPr/>
          <p:nvPr/>
        </p:nvGrpSpPr>
        <p:grpSpPr>
          <a:xfrm>
            <a:off x="2260873" y="1134278"/>
            <a:ext cx="613498" cy="704710"/>
            <a:chOff x="2260873" y="1134278"/>
            <a:chExt cx="613498" cy="704710"/>
          </a:xfrm>
        </p:grpSpPr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69C0B5AF-38D7-FC43-B296-767369190CE4}"/>
                </a:ext>
              </a:extLst>
            </p:cNvPr>
            <p:cNvSpPr/>
            <p:nvPr/>
          </p:nvSpPr>
          <p:spPr>
            <a:xfrm>
              <a:off x="2575809" y="1147353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FB728558-0D8B-3748-89F9-2244BC7E0F7C}"/>
                </a:ext>
              </a:extLst>
            </p:cNvPr>
            <p:cNvGrpSpPr/>
            <p:nvPr/>
          </p:nvGrpSpPr>
          <p:grpSpPr>
            <a:xfrm>
              <a:off x="2260873" y="1134278"/>
              <a:ext cx="613498" cy="691415"/>
              <a:chOff x="4230934" y="1134278"/>
              <a:chExt cx="613498" cy="691415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E95ACE3E-B34A-0248-8B14-23BAC4FA4525}"/>
                  </a:ext>
                </a:extLst>
              </p:cNvPr>
              <p:cNvSpPr/>
              <p:nvPr/>
            </p:nvSpPr>
            <p:spPr>
              <a:xfrm>
                <a:off x="4230934" y="113427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Revalidation</a:t>
                </a:r>
              </a:p>
            </p:txBody>
          </p:sp>
          <p:pic>
            <p:nvPicPr>
              <p:cNvPr id="161" name="Graphic 160">
                <a:extLst>
                  <a:ext uri="{FF2B5EF4-FFF2-40B4-BE49-F238E27FC236}">
                    <a16:creationId xmlns:a16="http://schemas.microsoft.com/office/drawing/2014/main" id="{4D1F01C4-D6BF-934E-A460-1DFAE206D4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413568" y="1436933"/>
                <a:ext cx="259626" cy="275080"/>
              </a:xfrm>
              <a:prstGeom prst="rect">
                <a:avLst/>
              </a:prstGeom>
            </p:spPr>
          </p:pic>
        </p:grp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889936AA-9B3D-B441-BBF5-36DFB285C9C9}"/>
                </a:ext>
              </a:extLst>
            </p:cNvPr>
            <p:cNvSpPr/>
            <p:nvPr/>
          </p:nvSpPr>
          <p:spPr>
            <a:xfrm>
              <a:off x="2263829" y="1150596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24C09411-922F-874C-8938-19067E7F942B}"/>
              </a:ext>
            </a:extLst>
          </p:cNvPr>
          <p:cNvGrpSpPr/>
          <p:nvPr/>
        </p:nvGrpSpPr>
        <p:grpSpPr>
          <a:xfrm>
            <a:off x="3032725" y="3828005"/>
            <a:ext cx="613498" cy="1514534"/>
            <a:chOff x="3053572" y="3126965"/>
            <a:chExt cx="613498" cy="1514534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AE2A89D-5E1A-4043-97DE-DEC2C6859408}"/>
                </a:ext>
              </a:extLst>
            </p:cNvPr>
            <p:cNvGrpSpPr/>
            <p:nvPr/>
          </p:nvGrpSpPr>
          <p:grpSpPr>
            <a:xfrm>
              <a:off x="3053572" y="3126965"/>
              <a:ext cx="613498" cy="1514534"/>
              <a:chOff x="3622532" y="2221228"/>
              <a:chExt cx="613498" cy="1514534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4705F3C7-DD35-6C43-9B7D-F24613B95368}"/>
                  </a:ext>
                </a:extLst>
              </p:cNvPr>
              <p:cNvSpPr/>
              <p:nvPr/>
            </p:nvSpPr>
            <p:spPr>
              <a:xfrm>
                <a:off x="3622532" y="2360291"/>
                <a:ext cx="613498" cy="1375471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b" anchorCtr="1"/>
              <a:lstStyle/>
              <a:p>
                <a:pPr algn="ctr"/>
                <a:r>
                  <a:rPr lang="en-GB" sz="800" dirty="0"/>
                  <a:t>Concerns</a:t>
                </a:r>
              </a:p>
            </p:txBody>
          </p:sp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9407D76F-5A84-E04F-9219-EB8229D4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2418" y="2571597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C25D497B-A147-6C4A-A8C3-CAA4440C1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25818" y="3287153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7AC8AECD-1A35-5443-8BE0-C19D876954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11418" y="2928729"/>
                <a:ext cx="255600" cy="274891"/>
              </a:xfrm>
              <a:prstGeom prst="rect">
                <a:avLst/>
              </a:prstGeom>
            </p:spPr>
          </p:pic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B18D4323-BE9B-F747-AABD-005306C2BA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58280" y="2221228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832F1420-26FF-8D45-AF02-EFC0123281DA}"/>
                </a:ext>
              </a:extLst>
            </p:cNvPr>
            <p:cNvSpPr/>
            <p:nvPr/>
          </p:nvSpPr>
          <p:spPr>
            <a:xfrm>
              <a:off x="3238154" y="3140453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2410BA5D-6758-E140-8E4D-785D03DD6B70}"/>
              </a:ext>
            </a:extLst>
          </p:cNvPr>
          <p:cNvGrpSpPr/>
          <p:nvPr/>
        </p:nvGrpSpPr>
        <p:grpSpPr>
          <a:xfrm>
            <a:off x="7135078" y="1131024"/>
            <a:ext cx="616114" cy="711012"/>
            <a:chOff x="7135078" y="1131024"/>
            <a:chExt cx="616114" cy="71101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83C07E9-2ABC-B24C-88DE-51448232468B}"/>
                </a:ext>
              </a:extLst>
            </p:cNvPr>
            <p:cNvSpPr/>
            <p:nvPr/>
          </p:nvSpPr>
          <p:spPr>
            <a:xfrm>
              <a:off x="7135078" y="1131024"/>
              <a:ext cx="613498" cy="69466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Admin UI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01577F4-A02F-CF41-8270-602EF61AA0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2">
              <a:extLst>
                <a:ext uri="{96DAC541-7B7A-43D3-8B79-37D633B846F1}">
                  <asvg:svgBlip xmlns:asvg="http://schemas.microsoft.com/office/drawing/2016/SVG/main" r:embed="rId13"/>
                </a:ext>
              </a:extLst>
            </a:blip>
            <a:srcRect l="9520" t="9914" r="10408" b="4213"/>
            <a:stretch/>
          </p:blipFill>
          <p:spPr>
            <a:xfrm>
              <a:off x="7316800" y="1442283"/>
              <a:ext cx="255112" cy="270800"/>
            </a:xfrm>
            <a:prstGeom prst="rect">
              <a:avLst/>
            </a:prstGeom>
          </p:spPr>
        </p:pic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71EC7DFB-5267-8947-8A8F-DAF95A5F5F1B}"/>
                </a:ext>
              </a:extLst>
            </p:cNvPr>
            <p:cNvSpPr/>
            <p:nvPr/>
          </p:nvSpPr>
          <p:spPr>
            <a:xfrm>
              <a:off x="7603592" y="1148906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D7930142-A932-BF41-A491-72FAE6AAC65E}"/>
                </a:ext>
              </a:extLst>
            </p:cNvPr>
            <p:cNvSpPr/>
            <p:nvPr/>
          </p:nvSpPr>
          <p:spPr>
            <a:xfrm>
              <a:off x="7250337" y="1152149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B804E1A5-4C4A-A44B-813C-AA2981680159}"/>
                </a:ext>
              </a:extLst>
            </p:cNvPr>
            <p:cNvSpPr/>
            <p:nvPr/>
          </p:nvSpPr>
          <p:spPr>
            <a:xfrm>
              <a:off x="7138237" y="1153644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39F99B92-DB8A-E749-BC8B-07C1CD23CCD6}"/>
                </a:ext>
              </a:extLst>
            </p:cNvPr>
            <p:cNvSpPr/>
            <p:nvPr/>
          </p:nvSpPr>
          <p:spPr>
            <a:xfrm>
              <a:off x="7482112" y="1152022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0" name="Group 579">
            <a:extLst>
              <a:ext uri="{FF2B5EF4-FFF2-40B4-BE49-F238E27FC236}">
                <a16:creationId xmlns:a16="http://schemas.microsoft.com/office/drawing/2014/main" id="{63246678-0B05-CC44-A75D-5884511CD53D}"/>
              </a:ext>
            </a:extLst>
          </p:cNvPr>
          <p:cNvGrpSpPr/>
          <p:nvPr/>
        </p:nvGrpSpPr>
        <p:grpSpPr>
          <a:xfrm>
            <a:off x="1057952" y="4083518"/>
            <a:ext cx="613498" cy="706959"/>
            <a:chOff x="1057952" y="4083518"/>
            <a:chExt cx="613498" cy="70695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F34F9892-C131-D744-9CC7-4D7E010A61E2}"/>
                </a:ext>
              </a:extLst>
            </p:cNvPr>
            <p:cNvGrpSpPr/>
            <p:nvPr/>
          </p:nvGrpSpPr>
          <p:grpSpPr>
            <a:xfrm>
              <a:off x="1057952" y="4099062"/>
              <a:ext cx="613498" cy="691415"/>
              <a:chOff x="1557558" y="2176208"/>
              <a:chExt cx="613498" cy="691415"/>
            </a:xfrm>
          </p:grpSpPr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3CAF5A12-1329-6F4F-91A2-8ADBA3377C5C}"/>
                  </a:ext>
                </a:extLst>
              </p:cNvPr>
              <p:cNvSpPr/>
              <p:nvPr/>
            </p:nvSpPr>
            <p:spPr>
              <a:xfrm>
                <a:off x="1557558" y="217620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36000" rIns="36000" rtlCol="0" anchor="t" anchorCtr="0"/>
              <a:lstStyle/>
              <a:p>
                <a:pPr algn="ctr"/>
                <a:r>
                  <a:rPr lang="en-GB" sz="800" dirty="0"/>
                  <a:t>Revalidation ETL</a:t>
                </a:r>
              </a:p>
            </p:txBody>
          </p:sp>
          <p:pic>
            <p:nvPicPr>
              <p:cNvPr id="263" name="Picture 262">
                <a:extLst>
                  <a:ext uri="{FF2B5EF4-FFF2-40B4-BE49-F238E27FC236}">
                    <a16:creationId xmlns:a16="http://schemas.microsoft.com/office/drawing/2014/main" id="{2906C7D3-6146-E242-A34B-44EF3C322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4269" y="2478863"/>
                <a:ext cx="273600" cy="273600"/>
              </a:xfrm>
              <a:prstGeom prst="rect">
                <a:avLst/>
              </a:prstGeom>
            </p:spPr>
          </p:pic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483B6690-AA74-3B40-86FA-8058B6ACBD88}"/>
                </a:ext>
              </a:extLst>
            </p:cNvPr>
            <p:cNvSpPr/>
            <p:nvPr/>
          </p:nvSpPr>
          <p:spPr>
            <a:xfrm>
              <a:off x="1371880" y="4083518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5CDDE496-F419-9345-ADF4-6CA6799F3EDC}"/>
                </a:ext>
              </a:extLst>
            </p:cNvPr>
            <p:cNvSpPr/>
            <p:nvPr/>
          </p:nvSpPr>
          <p:spPr>
            <a:xfrm>
              <a:off x="1059900" y="4086761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72" name="Group 471">
            <a:extLst>
              <a:ext uri="{FF2B5EF4-FFF2-40B4-BE49-F238E27FC236}">
                <a16:creationId xmlns:a16="http://schemas.microsoft.com/office/drawing/2014/main" id="{A6AF42F5-A9B4-7A43-AE2A-F2444EF692F8}"/>
              </a:ext>
            </a:extLst>
          </p:cNvPr>
          <p:cNvGrpSpPr/>
          <p:nvPr/>
        </p:nvGrpSpPr>
        <p:grpSpPr>
          <a:xfrm>
            <a:off x="7462640" y="3833542"/>
            <a:ext cx="613498" cy="1188557"/>
            <a:chOff x="7370573" y="3518582"/>
            <a:chExt cx="613498" cy="1188557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9C4CE367-E98B-4A42-9F69-8DCFFA152F08}"/>
                </a:ext>
              </a:extLst>
            </p:cNvPr>
            <p:cNvGrpSpPr/>
            <p:nvPr/>
          </p:nvGrpSpPr>
          <p:grpSpPr>
            <a:xfrm>
              <a:off x="7370573" y="3518582"/>
              <a:ext cx="613498" cy="1188557"/>
              <a:chOff x="6395213" y="3132502"/>
              <a:chExt cx="613498" cy="1188557"/>
            </a:xfrm>
          </p:grpSpPr>
          <p:grpSp>
            <p:nvGrpSpPr>
              <p:cNvPr id="299" name="Group 298">
                <a:extLst>
                  <a:ext uri="{FF2B5EF4-FFF2-40B4-BE49-F238E27FC236}">
                    <a16:creationId xmlns:a16="http://schemas.microsoft.com/office/drawing/2014/main" id="{4654DEA3-EC37-9842-99A4-4A62BE61C76A}"/>
                  </a:ext>
                </a:extLst>
              </p:cNvPr>
              <p:cNvGrpSpPr/>
              <p:nvPr/>
            </p:nvGrpSpPr>
            <p:grpSpPr>
              <a:xfrm>
                <a:off x="6395213" y="3132502"/>
                <a:ext cx="613498" cy="1188557"/>
                <a:chOff x="6395213" y="3132502"/>
                <a:chExt cx="613498" cy="1188557"/>
              </a:xfrm>
            </p:grpSpPr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A0DA4224-098C-E94D-80AF-4D761DA1C7B9}"/>
                    </a:ext>
                  </a:extLst>
                </p:cNvPr>
                <p:cNvGrpSpPr/>
                <p:nvPr/>
              </p:nvGrpSpPr>
              <p:grpSpPr>
                <a:xfrm>
                  <a:off x="6395213" y="3266741"/>
                  <a:ext cx="613498" cy="1054318"/>
                  <a:chOff x="5428825" y="2594793"/>
                  <a:chExt cx="613498" cy="1054318"/>
                </a:xfrm>
              </p:grpSpPr>
              <p:sp>
                <p:nvSpPr>
                  <p:cNvPr id="203" name="Rectangle 202">
                    <a:extLst>
                      <a:ext uri="{FF2B5EF4-FFF2-40B4-BE49-F238E27FC236}">
                        <a16:creationId xmlns:a16="http://schemas.microsoft.com/office/drawing/2014/main" id="{D931B3DA-F28C-294F-9F2F-10C5050ADB2F}"/>
                      </a:ext>
                    </a:extLst>
                  </p:cNvPr>
                  <p:cNvSpPr/>
                  <p:nvPr/>
                </p:nvSpPr>
                <p:spPr>
                  <a:xfrm>
                    <a:off x="5428825" y="2594793"/>
                    <a:ext cx="613498" cy="1054318"/>
                  </a:xfrm>
                  <a:prstGeom prst="rect">
                    <a:avLst/>
                  </a:prstGeom>
                  <a:ln w="952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/>
                  </a:lnRef>
                  <a:fillRef idx="1">
                    <a:schemeClr val="lt1"/>
                  </a:fillRef>
                  <a:effectRef idx="0">
                    <a:schemeClr val="accent1"/>
                  </a:effectRef>
                  <a:fontRef idx="minor">
                    <a:schemeClr val="dk1"/>
                  </a:fontRef>
                </p:style>
                <p:txBody>
                  <a:bodyPr lIns="36000" tIns="288000" rIns="36000" rtlCol="0" anchor="b" anchorCtr="1"/>
                  <a:lstStyle/>
                  <a:p>
                    <a:pPr algn="ctr"/>
                    <a:r>
                      <a:rPr lang="en-GB" sz="800" dirty="0"/>
                      <a:t>TIS Core Services</a:t>
                    </a:r>
                  </a:p>
                </p:txBody>
              </p:sp>
              <p:pic>
                <p:nvPicPr>
                  <p:cNvPr id="204" name="Picture 203">
                    <a:extLst>
                      <a:ext uri="{FF2B5EF4-FFF2-40B4-BE49-F238E27FC236}">
                        <a16:creationId xmlns:a16="http://schemas.microsoft.com/office/drawing/2014/main" id="{3744C267-5D9B-7E41-92FA-BC4021DB1A9F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605536" y="2785880"/>
                    <a:ext cx="273600" cy="273600"/>
                  </a:xfrm>
                  <a:prstGeom prst="rect">
                    <a:avLst/>
                  </a:prstGeom>
                </p:spPr>
              </p:pic>
              <p:pic>
                <p:nvPicPr>
                  <p:cNvPr id="205" name="Picture 204">
                    <a:extLst>
                      <a:ext uri="{FF2B5EF4-FFF2-40B4-BE49-F238E27FC236}">
                        <a16:creationId xmlns:a16="http://schemas.microsoft.com/office/drawing/2014/main" id="{5B35F365-8191-084E-B9B9-C641446F9D30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10"/>
                  <a:stretch>
                    <a:fillRect/>
                  </a:stretch>
                </p:blipFill>
                <p:spPr>
                  <a:xfrm>
                    <a:off x="5628936" y="3098786"/>
                    <a:ext cx="226800" cy="273253"/>
                  </a:xfrm>
                  <a:prstGeom prst="rect">
                    <a:avLst/>
                  </a:prstGeom>
                </p:spPr>
              </p:pic>
            </p:grpSp>
            <p:pic>
              <p:nvPicPr>
                <p:cNvPr id="300" name="Picture 299">
                  <a:extLst>
                    <a:ext uri="{FF2B5EF4-FFF2-40B4-BE49-F238E27FC236}">
                      <a16:creationId xmlns:a16="http://schemas.microsoft.com/office/drawing/2014/main" id="{A80846F6-A9EE-024F-823A-AFFC5FA60DA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6550536" y="3132502"/>
                  <a:ext cx="342000" cy="272460"/>
                </a:xfrm>
                <a:prstGeom prst="rect">
                  <a:avLst/>
                </a:prstGeom>
              </p:spPr>
            </p:pic>
          </p:grpSp>
          <p:sp>
            <p:nvSpPr>
              <p:cNvPr id="303" name="Oval 302">
                <a:extLst>
                  <a:ext uri="{FF2B5EF4-FFF2-40B4-BE49-F238E27FC236}">
                    <a16:creationId xmlns:a16="http://schemas.microsoft.com/office/drawing/2014/main" id="{957888B1-3420-F248-AAAA-80D3DD5818A7}"/>
                  </a:ext>
                </a:extLst>
              </p:cNvPr>
              <p:cNvSpPr/>
              <p:nvPr/>
            </p:nvSpPr>
            <p:spPr>
              <a:xfrm>
                <a:off x="6592730" y="3144341"/>
                <a:ext cx="244800" cy="244800"/>
              </a:xfrm>
              <a:prstGeom prst="ellipse">
                <a:avLst/>
              </a:prstGeom>
              <a:noFill/>
              <a:ln>
                <a:solidFill>
                  <a:srgbClr val="6E99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04DF781F-115C-6046-9C8F-A3CE40A9F424}"/>
                </a:ext>
              </a:extLst>
            </p:cNvPr>
            <p:cNvSpPr/>
            <p:nvPr/>
          </p:nvSpPr>
          <p:spPr>
            <a:xfrm rot="1339336">
              <a:off x="7573792" y="3532070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33" name="Rectangle 432">
            <a:extLst>
              <a:ext uri="{FF2B5EF4-FFF2-40B4-BE49-F238E27FC236}">
                <a16:creationId xmlns:a16="http://schemas.microsoft.com/office/drawing/2014/main" id="{5209A78E-7191-954F-9CF6-6A68111FDBB5}"/>
              </a:ext>
            </a:extLst>
          </p:cNvPr>
          <p:cNvSpPr/>
          <p:nvPr/>
        </p:nvSpPr>
        <p:spPr>
          <a:xfrm>
            <a:off x="158092" y="3644230"/>
            <a:ext cx="298465" cy="50945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56226AC2-83B0-234B-B8FC-9059C5FAE2B0}"/>
              </a:ext>
            </a:extLst>
          </p:cNvPr>
          <p:cNvGrpSpPr/>
          <p:nvPr/>
        </p:nvGrpSpPr>
        <p:grpSpPr>
          <a:xfrm>
            <a:off x="3918708" y="3828005"/>
            <a:ext cx="613498" cy="1151576"/>
            <a:chOff x="3835448" y="3126965"/>
            <a:chExt cx="613498" cy="1151576"/>
          </a:xfrm>
        </p:grpSpPr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8BD025A8-C6AC-D443-AD0F-5478EE13AEB2}"/>
                </a:ext>
              </a:extLst>
            </p:cNvPr>
            <p:cNvGrpSpPr/>
            <p:nvPr/>
          </p:nvGrpSpPr>
          <p:grpSpPr>
            <a:xfrm>
              <a:off x="3835448" y="3126965"/>
              <a:ext cx="613498" cy="1151576"/>
              <a:chOff x="3622532" y="2221228"/>
              <a:chExt cx="613498" cy="1151576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99B33694-6EB3-8F40-9D29-A87A42F88DFF}"/>
                  </a:ext>
                </a:extLst>
              </p:cNvPr>
              <p:cNvSpPr/>
              <p:nvPr/>
            </p:nvSpPr>
            <p:spPr>
              <a:xfrm>
                <a:off x="3622532" y="2360291"/>
                <a:ext cx="613498" cy="1012513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b" anchorCtr="1"/>
              <a:lstStyle/>
              <a:p>
                <a:pPr algn="ctr"/>
                <a:r>
                  <a:rPr lang="en-GB" sz="800" dirty="0"/>
                  <a:t>Notifications</a:t>
                </a:r>
              </a:p>
            </p:txBody>
          </p:sp>
          <p:pic>
            <p:nvPicPr>
              <p:cNvPr id="235" name="Picture 234">
                <a:extLst>
                  <a:ext uri="{FF2B5EF4-FFF2-40B4-BE49-F238E27FC236}">
                    <a16:creationId xmlns:a16="http://schemas.microsoft.com/office/drawing/2014/main" id="{4D221FF7-F50F-2643-AEBF-D39CF9EF9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02418" y="2571597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236" name="Picture 235">
                <a:extLst>
                  <a:ext uri="{FF2B5EF4-FFF2-40B4-BE49-F238E27FC236}">
                    <a16:creationId xmlns:a16="http://schemas.microsoft.com/office/drawing/2014/main" id="{29F3AFC3-8204-034A-A1C1-DACAE7A814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25818" y="2900921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238" name="Picture 237">
                <a:extLst>
                  <a:ext uri="{FF2B5EF4-FFF2-40B4-BE49-F238E27FC236}">
                    <a16:creationId xmlns:a16="http://schemas.microsoft.com/office/drawing/2014/main" id="{D444D0D8-47CC-5640-840E-DEDBC679F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758280" y="2221228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4A28A6AA-A1F7-AF44-A758-5D968AF61FF2}"/>
                </a:ext>
              </a:extLst>
            </p:cNvPr>
            <p:cNvSpPr/>
            <p:nvPr/>
          </p:nvSpPr>
          <p:spPr>
            <a:xfrm>
              <a:off x="4020288" y="3144341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49" name="Elbow Connector 448">
            <a:extLst>
              <a:ext uri="{FF2B5EF4-FFF2-40B4-BE49-F238E27FC236}">
                <a16:creationId xmlns:a16="http://schemas.microsoft.com/office/drawing/2014/main" id="{C609742D-4AF4-1540-AA53-1E621A8B42B0}"/>
              </a:ext>
            </a:extLst>
          </p:cNvPr>
          <p:cNvCxnSpPr>
            <a:cxnSpLocks/>
            <a:stCxn id="160" idx="2"/>
            <a:endCxn id="443" idx="1"/>
          </p:cNvCxnSpPr>
          <p:nvPr/>
        </p:nvCxnSpPr>
        <p:spPr>
          <a:xfrm rot="16200000" flipH="1">
            <a:off x="2325741" y="2067574"/>
            <a:ext cx="2055538" cy="1571776"/>
          </a:xfrm>
          <a:prstGeom prst="bentConnector3">
            <a:avLst>
              <a:gd name="adj1" fmla="val 38632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Elbow Connector 463">
            <a:extLst>
              <a:ext uri="{FF2B5EF4-FFF2-40B4-BE49-F238E27FC236}">
                <a16:creationId xmlns:a16="http://schemas.microsoft.com/office/drawing/2014/main" id="{50A253A6-5F70-8E4A-A967-80AC65DA7918}"/>
              </a:ext>
            </a:extLst>
          </p:cNvPr>
          <p:cNvCxnSpPr>
            <a:cxnSpLocks/>
            <a:stCxn id="156" idx="2"/>
            <a:endCxn id="238" idx="0"/>
          </p:cNvCxnSpPr>
          <p:nvPr/>
        </p:nvCxnSpPr>
        <p:spPr>
          <a:xfrm rot="16200000" flipH="1">
            <a:off x="2756268" y="2358817"/>
            <a:ext cx="2002312" cy="936063"/>
          </a:xfrm>
          <a:prstGeom prst="bentConnector3">
            <a:avLst>
              <a:gd name="adj1" fmla="val 3446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4" name="Group 483">
            <a:extLst>
              <a:ext uri="{FF2B5EF4-FFF2-40B4-BE49-F238E27FC236}">
                <a16:creationId xmlns:a16="http://schemas.microsoft.com/office/drawing/2014/main" id="{7DCA5F06-CC19-514B-B33B-092D98A8F9AE}"/>
              </a:ext>
            </a:extLst>
          </p:cNvPr>
          <p:cNvGrpSpPr/>
          <p:nvPr/>
        </p:nvGrpSpPr>
        <p:grpSpPr>
          <a:xfrm>
            <a:off x="2982644" y="1134278"/>
            <a:ext cx="623448" cy="715430"/>
            <a:chOff x="2982644" y="1134278"/>
            <a:chExt cx="623448" cy="715430"/>
          </a:xfrm>
        </p:grpSpPr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6D274B10-4ECA-5948-8D99-924B0C9D3C92}"/>
                </a:ext>
              </a:extLst>
            </p:cNvPr>
            <p:cNvGrpSpPr/>
            <p:nvPr/>
          </p:nvGrpSpPr>
          <p:grpSpPr>
            <a:xfrm>
              <a:off x="2982644" y="1134278"/>
              <a:ext cx="613498" cy="691415"/>
              <a:chOff x="4230934" y="1134278"/>
              <a:chExt cx="613498" cy="691415"/>
            </a:xfrm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7F4EBDE9-4454-9C40-8537-F53B1327470E}"/>
                  </a:ext>
                </a:extLst>
              </p:cNvPr>
              <p:cNvSpPr/>
              <p:nvPr/>
            </p:nvSpPr>
            <p:spPr>
              <a:xfrm>
                <a:off x="4230934" y="113427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Concerns</a:t>
                </a:r>
              </a:p>
            </p:txBody>
          </p:sp>
          <p:pic>
            <p:nvPicPr>
              <p:cNvPr id="157" name="Graphic 156">
                <a:extLst>
                  <a:ext uri="{FF2B5EF4-FFF2-40B4-BE49-F238E27FC236}">
                    <a16:creationId xmlns:a16="http://schemas.microsoft.com/office/drawing/2014/main" id="{BD8FA8BA-35E1-684B-8D14-2B59ADD46A3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413568" y="1436933"/>
                <a:ext cx="259626" cy="275080"/>
              </a:xfrm>
              <a:prstGeom prst="rect">
                <a:avLst/>
              </a:prstGeom>
            </p:spPr>
          </p:pic>
        </p:grpSp>
        <p:sp>
          <p:nvSpPr>
            <p:cNvPr id="481" name="Rectangle 480">
              <a:extLst>
                <a:ext uri="{FF2B5EF4-FFF2-40B4-BE49-F238E27FC236}">
                  <a16:creationId xmlns:a16="http://schemas.microsoft.com/office/drawing/2014/main" id="{7804446E-B613-2348-A302-2903BF28A328}"/>
                </a:ext>
              </a:extLst>
            </p:cNvPr>
            <p:cNvSpPr/>
            <p:nvPr/>
          </p:nvSpPr>
          <p:spPr>
            <a:xfrm>
              <a:off x="3307627" y="1158073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2" name="Rectangle 481">
              <a:extLst>
                <a:ext uri="{FF2B5EF4-FFF2-40B4-BE49-F238E27FC236}">
                  <a16:creationId xmlns:a16="http://schemas.microsoft.com/office/drawing/2014/main" id="{872AA305-E738-B44D-AD80-E3896FE0E102}"/>
                </a:ext>
              </a:extLst>
            </p:cNvPr>
            <p:cNvSpPr/>
            <p:nvPr/>
          </p:nvSpPr>
          <p:spPr>
            <a:xfrm>
              <a:off x="2995647" y="1161316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2" name="Group 601">
            <a:extLst>
              <a:ext uri="{FF2B5EF4-FFF2-40B4-BE49-F238E27FC236}">
                <a16:creationId xmlns:a16="http://schemas.microsoft.com/office/drawing/2014/main" id="{C3ABE5D8-9185-3B4D-BEE4-CF17272D840B}"/>
              </a:ext>
            </a:extLst>
          </p:cNvPr>
          <p:cNvGrpSpPr/>
          <p:nvPr/>
        </p:nvGrpSpPr>
        <p:grpSpPr>
          <a:xfrm>
            <a:off x="11408697" y="3088080"/>
            <a:ext cx="618689" cy="710183"/>
            <a:chOff x="11408697" y="3088080"/>
            <a:chExt cx="618689" cy="710183"/>
          </a:xfrm>
        </p:grpSpPr>
        <p:grpSp>
          <p:nvGrpSpPr>
            <p:cNvPr id="407" name="Group 406">
              <a:extLst>
                <a:ext uri="{FF2B5EF4-FFF2-40B4-BE49-F238E27FC236}">
                  <a16:creationId xmlns:a16="http://schemas.microsoft.com/office/drawing/2014/main" id="{907FFCFC-9340-A44B-9190-2BC3D28520B0}"/>
                </a:ext>
              </a:extLst>
            </p:cNvPr>
            <p:cNvGrpSpPr/>
            <p:nvPr/>
          </p:nvGrpSpPr>
          <p:grpSpPr>
            <a:xfrm>
              <a:off x="11413516" y="3088080"/>
              <a:ext cx="613870" cy="710183"/>
              <a:chOff x="10963205" y="2841565"/>
              <a:chExt cx="613870" cy="710183"/>
            </a:xfrm>
          </p:grpSpPr>
          <p:grpSp>
            <p:nvGrpSpPr>
              <p:cNvPr id="242" name="Group 241">
                <a:extLst>
                  <a:ext uri="{FF2B5EF4-FFF2-40B4-BE49-F238E27FC236}">
                    <a16:creationId xmlns:a16="http://schemas.microsoft.com/office/drawing/2014/main" id="{14A228AC-D591-0E4E-ADD0-67F895B7E85B}"/>
                  </a:ext>
                </a:extLst>
              </p:cNvPr>
              <p:cNvGrpSpPr/>
              <p:nvPr/>
            </p:nvGrpSpPr>
            <p:grpSpPr>
              <a:xfrm>
                <a:off x="10963205" y="2860333"/>
                <a:ext cx="613498" cy="691415"/>
                <a:chOff x="1557558" y="2176208"/>
                <a:chExt cx="613498" cy="691415"/>
              </a:xfrm>
            </p:grpSpPr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BFA97105-2AEB-8742-98E9-22F3A1D1678F}"/>
                    </a:ext>
                  </a:extLst>
                </p:cNvPr>
                <p:cNvSpPr/>
                <p:nvPr/>
              </p:nvSpPr>
              <p:spPr>
                <a:xfrm>
                  <a:off x="1557558" y="2176208"/>
                  <a:ext cx="613498" cy="691415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36000" tIns="72000" rIns="36000" rtlCol="0" anchor="t" anchorCtr="0"/>
                <a:lstStyle/>
                <a:p>
                  <a:pPr algn="ctr"/>
                  <a:r>
                    <a:rPr lang="en-GB" sz="800" dirty="0"/>
                    <a:t>TIS-NDW ETL</a:t>
                  </a:r>
                </a:p>
              </p:txBody>
            </p:sp>
            <p:pic>
              <p:nvPicPr>
                <p:cNvPr id="244" name="Picture 243">
                  <a:extLst>
                    <a:ext uri="{FF2B5EF4-FFF2-40B4-BE49-F238E27FC236}">
                      <a16:creationId xmlns:a16="http://schemas.microsoft.com/office/drawing/2014/main" id="{A6474865-EA17-6F49-B446-BC56CA1AAD3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734269" y="2478863"/>
                  <a:ext cx="273600" cy="273600"/>
                </a:xfrm>
                <a:prstGeom prst="rect">
                  <a:avLst/>
                </a:prstGeom>
              </p:spPr>
            </p:pic>
          </p:grpSp>
          <p:sp>
            <p:nvSpPr>
              <p:cNvPr id="405" name="Rectangle 404">
                <a:extLst>
                  <a:ext uri="{FF2B5EF4-FFF2-40B4-BE49-F238E27FC236}">
                    <a16:creationId xmlns:a16="http://schemas.microsoft.com/office/drawing/2014/main" id="{0BCCD25E-FA18-6A44-8812-821C69F6EEB1}"/>
                  </a:ext>
                </a:extLst>
              </p:cNvPr>
              <p:cNvSpPr/>
              <p:nvPr/>
            </p:nvSpPr>
            <p:spPr>
              <a:xfrm>
                <a:off x="11278610" y="2841565"/>
                <a:ext cx="298465" cy="688392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06" name="Rectangle 405">
                <a:extLst>
                  <a:ext uri="{FF2B5EF4-FFF2-40B4-BE49-F238E27FC236}">
                    <a16:creationId xmlns:a16="http://schemas.microsoft.com/office/drawing/2014/main" id="{6581BEB8-A8FB-2140-9260-E03A0BC918E6}"/>
                  </a:ext>
                </a:extLst>
              </p:cNvPr>
              <p:cNvSpPr/>
              <p:nvPr/>
            </p:nvSpPr>
            <p:spPr>
              <a:xfrm>
                <a:off x="10966630" y="2844808"/>
                <a:ext cx="298465" cy="688392"/>
              </a:xfrm>
              <a:prstGeom prst="rect">
                <a:avLst/>
              </a:prstGeom>
              <a:noFill/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45" name="Rectangle 544">
              <a:extLst>
                <a:ext uri="{FF2B5EF4-FFF2-40B4-BE49-F238E27FC236}">
                  <a16:creationId xmlns:a16="http://schemas.microsoft.com/office/drawing/2014/main" id="{7E442FC8-7378-4046-83CE-D886A6B12EB3}"/>
                </a:ext>
              </a:extLst>
            </p:cNvPr>
            <p:cNvSpPr/>
            <p:nvPr/>
          </p:nvSpPr>
          <p:spPr>
            <a:xfrm rot="16200000">
              <a:off x="11562067" y="2959316"/>
              <a:ext cx="298465" cy="60520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46" name="Rectangle 545">
              <a:extLst>
                <a:ext uri="{FF2B5EF4-FFF2-40B4-BE49-F238E27FC236}">
                  <a16:creationId xmlns:a16="http://schemas.microsoft.com/office/drawing/2014/main" id="{07E4817C-FE53-F142-8DD9-55EF92220E94}"/>
                </a:ext>
              </a:extLst>
            </p:cNvPr>
            <p:cNvSpPr/>
            <p:nvPr/>
          </p:nvSpPr>
          <p:spPr>
            <a:xfrm rot="16200000">
              <a:off x="11570311" y="3299186"/>
              <a:ext cx="298465" cy="60520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551" name="Elbow Connector 550">
            <a:extLst>
              <a:ext uri="{FF2B5EF4-FFF2-40B4-BE49-F238E27FC236}">
                <a16:creationId xmlns:a16="http://schemas.microsoft.com/office/drawing/2014/main" id="{CF93EDD8-D846-A546-8347-EED54917EAC0}"/>
              </a:ext>
            </a:extLst>
          </p:cNvPr>
          <p:cNvCxnSpPr>
            <a:cxnSpLocks/>
            <a:stCxn id="578" idx="0"/>
            <a:endCxn id="348" idx="1"/>
          </p:cNvCxnSpPr>
          <p:nvPr/>
        </p:nvCxnSpPr>
        <p:spPr>
          <a:xfrm rot="16200000" flipH="1">
            <a:off x="1402010" y="2912381"/>
            <a:ext cx="384166" cy="1547421"/>
          </a:xfrm>
          <a:prstGeom prst="bentConnector3">
            <a:avLst>
              <a:gd name="adj1" fmla="val -8709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Elbow Connector 557">
            <a:extLst>
              <a:ext uri="{FF2B5EF4-FFF2-40B4-BE49-F238E27FC236}">
                <a16:creationId xmlns:a16="http://schemas.microsoft.com/office/drawing/2014/main" id="{E3BDB612-CA67-3E4B-89DE-B1D4F6F97B2A}"/>
              </a:ext>
            </a:extLst>
          </p:cNvPr>
          <p:cNvCxnSpPr>
            <a:cxnSpLocks/>
            <a:stCxn id="82" idx="0"/>
            <a:endCxn id="349" idx="1"/>
          </p:cNvCxnSpPr>
          <p:nvPr/>
        </p:nvCxnSpPr>
        <p:spPr>
          <a:xfrm rot="16200000" flipH="1">
            <a:off x="1775869" y="2400056"/>
            <a:ext cx="362051" cy="2592523"/>
          </a:xfrm>
          <a:prstGeom prst="bentConnector3">
            <a:avLst>
              <a:gd name="adj1" fmla="val -47293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Elbow Connector 238">
            <a:extLst>
              <a:ext uri="{FF2B5EF4-FFF2-40B4-BE49-F238E27FC236}">
                <a16:creationId xmlns:a16="http://schemas.microsoft.com/office/drawing/2014/main" id="{179504BF-C0C0-A84F-AB04-93DB7AF6E11E}"/>
              </a:ext>
            </a:extLst>
          </p:cNvPr>
          <p:cNvCxnSpPr>
            <a:cxnSpLocks/>
            <a:stCxn id="38" idx="1"/>
            <a:endCxn id="572" idx="2"/>
          </p:cNvCxnSpPr>
          <p:nvPr/>
        </p:nvCxnSpPr>
        <p:spPr>
          <a:xfrm rot="10800000">
            <a:off x="785558" y="2978348"/>
            <a:ext cx="1541070" cy="1336827"/>
          </a:xfrm>
          <a:prstGeom prst="bentConnector3">
            <a:avLst>
              <a:gd name="adj1" fmla="val 19971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>
            <a:extLst>
              <a:ext uri="{FF2B5EF4-FFF2-40B4-BE49-F238E27FC236}">
                <a16:creationId xmlns:a16="http://schemas.microsoft.com/office/drawing/2014/main" id="{498BF65D-1196-994C-8D6C-03A1C7181E59}"/>
              </a:ext>
            </a:extLst>
          </p:cNvPr>
          <p:cNvCxnSpPr>
            <a:cxnSpLocks/>
            <a:stCxn id="173" idx="1"/>
            <a:endCxn id="196" idx="3"/>
          </p:cNvCxnSpPr>
          <p:nvPr/>
        </p:nvCxnSpPr>
        <p:spPr>
          <a:xfrm rot="10800000">
            <a:off x="776251" y="2865552"/>
            <a:ext cx="4208326" cy="1449622"/>
          </a:xfrm>
          <a:prstGeom prst="bentConnector3">
            <a:avLst>
              <a:gd name="adj1" fmla="val 760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76" name="Group 575">
            <a:extLst>
              <a:ext uri="{FF2B5EF4-FFF2-40B4-BE49-F238E27FC236}">
                <a16:creationId xmlns:a16="http://schemas.microsoft.com/office/drawing/2014/main" id="{D93B0D16-DF28-E141-8017-20E86825C7F1}"/>
              </a:ext>
            </a:extLst>
          </p:cNvPr>
          <p:cNvGrpSpPr/>
          <p:nvPr/>
        </p:nvGrpSpPr>
        <p:grpSpPr>
          <a:xfrm>
            <a:off x="180352" y="2595552"/>
            <a:ext cx="613690" cy="540000"/>
            <a:chOff x="626405" y="2595552"/>
            <a:chExt cx="613690" cy="540000"/>
          </a:xfrm>
        </p:grpSpPr>
        <p:pic>
          <p:nvPicPr>
            <p:cNvPr id="196" name="Picture 195">
              <a:extLst>
                <a:ext uri="{FF2B5EF4-FFF2-40B4-BE49-F238E27FC236}">
                  <a16:creationId xmlns:a16="http://schemas.microsoft.com/office/drawing/2014/main" id="{A0326EB4-7126-7745-9204-9ED5F56BE1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682304" y="2595552"/>
              <a:ext cx="540000" cy="540000"/>
            </a:xfrm>
            <a:prstGeom prst="rect">
              <a:avLst/>
            </a:prstGeom>
          </p:spPr>
        </p:pic>
        <p:sp>
          <p:nvSpPr>
            <p:cNvPr id="571" name="Rectangle 570">
              <a:extLst>
                <a:ext uri="{FF2B5EF4-FFF2-40B4-BE49-F238E27FC236}">
                  <a16:creationId xmlns:a16="http://schemas.microsoft.com/office/drawing/2014/main" id="{21A920C1-82F9-D343-8C8A-9989DE776CA0}"/>
                </a:ext>
              </a:extLst>
            </p:cNvPr>
            <p:cNvSpPr/>
            <p:nvPr/>
          </p:nvSpPr>
          <p:spPr>
            <a:xfrm rot="16200000">
              <a:off x="824697" y="2447396"/>
              <a:ext cx="225590" cy="60520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2" name="Rectangle 571">
              <a:extLst>
                <a:ext uri="{FF2B5EF4-FFF2-40B4-BE49-F238E27FC236}">
                  <a16:creationId xmlns:a16="http://schemas.microsoft.com/office/drawing/2014/main" id="{BD840EE6-D6F2-DD45-A9B0-CADE1B018DEC}"/>
                </a:ext>
              </a:extLst>
            </p:cNvPr>
            <p:cNvSpPr/>
            <p:nvPr/>
          </p:nvSpPr>
          <p:spPr>
            <a:xfrm rot="16200000">
              <a:off x="816212" y="2675744"/>
              <a:ext cx="225592" cy="60520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581" name="Group 580">
            <a:extLst>
              <a:ext uri="{FF2B5EF4-FFF2-40B4-BE49-F238E27FC236}">
                <a16:creationId xmlns:a16="http://schemas.microsoft.com/office/drawing/2014/main" id="{EB0B4341-9782-1947-98CA-66ABC4BC0910}"/>
              </a:ext>
            </a:extLst>
          </p:cNvPr>
          <p:cNvGrpSpPr/>
          <p:nvPr/>
        </p:nvGrpSpPr>
        <p:grpSpPr>
          <a:xfrm>
            <a:off x="326562" y="3494008"/>
            <a:ext cx="643053" cy="712699"/>
            <a:chOff x="326562" y="3494008"/>
            <a:chExt cx="643053" cy="712699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7E83233-4682-5440-8081-5685118C428F}"/>
                </a:ext>
              </a:extLst>
            </p:cNvPr>
            <p:cNvGrpSpPr/>
            <p:nvPr/>
          </p:nvGrpSpPr>
          <p:grpSpPr>
            <a:xfrm>
              <a:off x="353885" y="3515292"/>
              <a:ext cx="613498" cy="691415"/>
              <a:chOff x="1557558" y="2176208"/>
              <a:chExt cx="613498" cy="691415"/>
            </a:xfrm>
          </p:grpSpPr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50C0F622-4BE3-554A-BEB4-5B6E187D6DD4}"/>
                  </a:ext>
                </a:extLst>
              </p:cNvPr>
              <p:cNvSpPr/>
              <p:nvPr/>
            </p:nvSpPr>
            <p:spPr>
              <a:xfrm>
                <a:off x="1557558" y="217620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GMC Sync</a:t>
                </a:r>
              </a:p>
            </p:txBody>
          </p:sp>
          <p:pic>
            <p:nvPicPr>
              <p:cNvPr id="83" name="Picture 82">
                <a:extLst>
                  <a:ext uri="{FF2B5EF4-FFF2-40B4-BE49-F238E27FC236}">
                    <a16:creationId xmlns:a16="http://schemas.microsoft.com/office/drawing/2014/main" id="{39572F44-D5E0-E94A-A1BB-158D667ECA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4269" y="2478863"/>
                <a:ext cx="273600" cy="273600"/>
              </a:xfrm>
              <a:prstGeom prst="rect">
                <a:avLst/>
              </a:prstGeom>
            </p:spPr>
          </p:pic>
        </p:grpSp>
        <p:sp>
          <p:nvSpPr>
            <p:cNvPr id="432" name="Rectangle 431">
              <a:extLst>
                <a:ext uri="{FF2B5EF4-FFF2-40B4-BE49-F238E27FC236}">
                  <a16:creationId xmlns:a16="http://schemas.microsoft.com/office/drawing/2014/main" id="{1152A346-5656-7246-88B2-1F004731697B}"/>
                </a:ext>
              </a:extLst>
            </p:cNvPr>
            <p:cNvSpPr/>
            <p:nvPr/>
          </p:nvSpPr>
          <p:spPr>
            <a:xfrm>
              <a:off x="326562" y="3640987"/>
              <a:ext cx="298465" cy="50945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8" name="Rectangle 577">
              <a:extLst>
                <a:ext uri="{FF2B5EF4-FFF2-40B4-BE49-F238E27FC236}">
                  <a16:creationId xmlns:a16="http://schemas.microsoft.com/office/drawing/2014/main" id="{C025F20C-9DB9-1D4C-A851-FDC4D0E474BC}"/>
                </a:ext>
              </a:extLst>
            </p:cNvPr>
            <p:cNvSpPr/>
            <p:nvPr/>
          </p:nvSpPr>
          <p:spPr>
            <a:xfrm>
              <a:off x="671150" y="3494008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9" name="Rectangle 578">
              <a:extLst>
                <a:ext uri="{FF2B5EF4-FFF2-40B4-BE49-F238E27FC236}">
                  <a16:creationId xmlns:a16="http://schemas.microsoft.com/office/drawing/2014/main" id="{F99F76A2-D7FE-BE4E-9C6D-5E4D0728DA28}"/>
                </a:ext>
              </a:extLst>
            </p:cNvPr>
            <p:cNvSpPr/>
            <p:nvPr/>
          </p:nvSpPr>
          <p:spPr>
            <a:xfrm>
              <a:off x="359170" y="3497251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90" name="Elbow Connector 189">
            <a:extLst>
              <a:ext uri="{FF2B5EF4-FFF2-40B4-BE49-F238E27FC236}">
                <a16:creationId xmlns:a16="http://schemas.microsoft.com/office/drawing/2014/main" id="{2D2FCC77-E608-A745-AACD-CB5381E92A55}"/>
              </a:ext>
            </a:extLst>
          </p:cNvPr>
          <p:cNvCxnSpPr>
            <a:cxnSpLocks/>
            <a:stCxn id="545" idx="0"/>
            <a:endCxn id="205" idx="3"/>
          </p:cNvCxnSpPr>
          <p:nvPr/>
        </p:nvCxnSpPr>
        <p:spPr>
          <a:xfrm rot="10800000" flipV="1">
            <a:off x="7889551" y="3261919"/>
            <a:ext cx="3519146" cy="1346482"/>
          </a:xfrm>
          <a:prstGeom prst="bentConnector3">
            <a:avLst>
              <a:gd name="adj1" fmla="val 9048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01" name="Group 600">
            <a:extLst>
              <a:ext uri="{FF2B5EF4-FFF2-40B4-BE49-F238E27FC236}">
                <a16:creationId xmlns:a16="http://schemas.microsoft.com/office/drawing/2014/main" id="{43CFE074-A255-F143-987F-337C13299090}"/>
              </a:ext>
            </a:extLst>
          </p:cNvPr>
          <p:cNvGrpSpPr/>
          <p:nvPr/>
        </p:nvGrpSpPr>
        <p:grpSpPr>
          <a:xfrm>
            <a:off x="11380343" y="4356428"/>
            <a:ext cx="633560" cy="691415"/>
            <a:chOff x="11380343" y="4356428"/>
            <a:chExt cx="633560" cy="691415"/>
          </a:xfrm>
        </p:grpSpPr>
        <p:grpSp>
          <p:nvGrpSpPr>
            <p:cNvPr id="598" name="Group 597">
              <a:extLst>
                <a:ext uri="{FF2B5EF4-FFF2-40B4-BE49-F238E27FC236}">
                  <a16:creationId xmlns:a16="http://schemas.microsoft.com/office/drawing/2014/main" id="{E169F95E-057E-5846-BFFF-38BD92A20DB3}"/>
                </a:ext>
              </a:extLst>
            </p:cNvPr>
            <p:cNvGrpSpPr/>
            <p:nvPr/>
          </p:nvGrpSpPr>
          <p:grpSpPr>
            <a:xfrm>
              <a:off x="11400405" y="4356428"/>
              <a:ext cx="613498" cy="691415"/>
              <a:chOff x="11400405" y="4356428"/>
              <a:chExt cx="613498" cy="691415"/>
            </a:xfrm>
          </p:grpSpPr>
          <p:sp>
            <p:nvSpPr>
              <p:cNvPr id="270" name="Rectangle 269">
                <a:extLst>
                  <a:ext uri="{FF2B5EF4-FFF2-40B4-BE49-F238E27FC236}">
                    <a16:creationId xmlns:a16="http://schemas.microsoft.com/office/drawing/2014/main" id="{849FF37F-28DA-1C47-A267-051731198481}"/>
                  </a:ext>
                </a:extLst>
              </p:cNvPr>
              <p:cNvSpPr/>
              <p:nvPr/>
            </p:nvSpPr>
            <p:spPr>
              <a:xfrm>
                <a:off x="11400405" y="435642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ESR ETL</a:t>
                </a:r>
              </a:p>
            </p:txBody>
          </p:sp>
          <p:pic>
            <p:nvPicPr>
              <p:cNvPr id="271" name="Picture 270">
                <a:extLst>
                  <a:ext uri="{FF2B5EF4-FFF2-40B4-BE49-F238E27FC236}">
                    <a16:creationId xmlns:a16="http://schemas.microsoft.com/office/drawing/2014/main" id="{7CFE4115-B22D-9A44-945B-0AAE9EBB56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577116" y="4659083"/>
                <a:ext cx="273600" cy="273600"/>
              </a:xfrm>
              <a:prstGeom prst="rect">
                <a:avLst/>
              </a:prstGeom>
            </p:spPr>
          </p:pic>
        </p:grpSp>
        <p:sp>
          <p:nvSpPr>
            <p:cNvPr id="599" name="Rectangle 598">
              <a:extLst>
                <a:ext uri="{FF2B5EF4-FFF2-40B4-BE49-F238E27FC236}">
                  <a16:creationId xmlns:a16="http://schemas.microsoft.com/office/drawing/2014/main" id="{0DE0C99A-9559-784E-97D8-A86ED1C387A1}"/>
                </a:ext>
              </a:extLst>
            </p:cNvPr>
            <p:cNvSpPr/>
            <p:nvPr/>
          </p:nvSpPr>
          <p:spPr>
            <a:xfrm rot="16200000">
              <a:off x="11533713" y="4227180"/>
              <a:ext cx="298465" cy="605206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00" name="Rectangle 599">
              <a:extLst>
                <a:ext uri="{FF2B5EF4-FFF2-40B4-BE49-F238E27FC236}">
                  <a16:creationId xmlns:a16="http://schemas.microsoft.com/office/drawing/2014/main" id="{897E95E1-AD32-854D-BE2B-FDF29E2244A0}"/>
                </a:ext>
              </a:extLst>
            </p:cNvPr>
            <p:cNvSpPr/>
            <p:nvPr/>
          </p:nvSpPr>
          <p:spPr>
            <a:xfrm rot="16200000">
              <a:off x="11541957" y="4567050"/>
              <a:ext cx="298465" cy="605205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9" name="Group 618">
            <a:extLst>
              <a:ext uri="{FF2B5EF4-FFF2-40B4-BE49-F238E27FC236}">
                <a16:creationId xmlns:a16="http://schemas.microsoft.com/office/drawing/2014/main" id="{3372C273-FD7C-AB48-AF00-22D95831C2DB}"/>
              </a:ext>
            </a:extLst>
          </p:cNvPr>
          <p:cNvGrpSpPr/>
          <p:nvPr/>
        </p:nvGrpSpPr>
        <p:grpSpPr>
          <a:xfrm>
            <a:off x="2146742" y="3828005"/>
            <a:ext cx="613498" cy="1514534"/>
            <a:chOff x="2146742" y="3828005"/>
            <a:chExt cx="613498" cy="15145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AD5356A-9549-F244-9548-BBE32C656F5C}"/>
                </a:ext>
              </a:extLst>
            </p:cNvPr>
            <p:cNvSpPr/>
            <p:nvPr/>
          </p:nvSpPr>
          <p:spPr>
            <a:xfrm>
              <a:off x="2146742" y="3967068"/>
              <a:ext cx="613498" cy="1375471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b" anchorCtr="1"/>
            <a:lstStyle/>
            <a:p>
              <a:pPr algn="ctr"/>
              <a:r>
                <a:rPr lang="en-GB" sz="800" dirty="0"/>
                <a:t>Revalidation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EA28A80-A69A-D94A-BCD6-1FF27E03A4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26628" y="4178374"/>
              <a:ext cx="273600" cy="273600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82171A4E-FD86-D441-BE95-06FA584E5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2350028" y="4893930"/>
              <a:ext cx="226800" cy="273253"/>
            </a:xfrm>
            <a:prstGeom prst="rect">
              <a:avLst/>
            </a:prstGeom>
          </p:spPr>
        </p:pic>
        <p:pic>
          <p:nvPicPr>
            <p:cNvPr id="162" name="Picture 161">
              <a:extLst>
                <a:ext uri="{FF2B5EF4-FFF2-40B4-BE49-F238E27FC236}">
                  <a16:creationId xmlns:a16="http://schemas.microsoft.com/office/drawing/2014/main" id="{CBF88246-FF1B-714B-9E1E-5F5A69C39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282490" y="3828005"/>
              <a:ext cx="342000" cy="272460"/>
            </a:xfrm>
            <a:prstGeom prst="rect">
              <a:avLst/>
            </a:prstGeom>
          </p:spPr>
        </p:pic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BC0078A0-2EA6-FB4E-8CFE-89E241EED201}"/>
                </a:ext>
              </a:extLst>
            </p:cNvPr>
            <p:cNvSpPr/>
            <p:nvPr/>
          </p:nvSpPr>
          <p:spPr>
            <a:xfrm>
              <a:off x="2331954" y="3842324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618" name="Group 617">
              <a:extLst>
                <a:ext uri="{FF2B5EF4-FFF2-40B4-BE49-F238E27FC236}">
                  <a16:creationId xmlns:a16="http://schemas.microsoft.com/office/drawing/2014/main" id="{60FAECAE-E8F3-0940-9F69-BB3A439503D1}"/>
                </a:ext>
              </a:extLst>
            </p:cNvPr>
            <p:cNvGrpSpPr/>
            <p:nvPr/>
          </p:nvGrpSpPr>
          <p:grpSpPr>
            <a:xfrm>
              <a:off x="2335628" y="4535506"/>
              <a:ext cx="255600" cy="274891"/>
              <a:chOff x="2335628" y="4535506"/>
              <a:chExt cx="255600" cy="274891"/>
            </a:xfrm>
          </p:grpSpPr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C65C9A55-3CC6-4340-805B-5A945C77C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35628" y="4535506"/>
                <a:ext cx="255600" cy="274891"/>
              </a:xfrm>
              <a:prstGeom prst="rect">
                <a:avLst/>
              </a:prstGeom>
            </p:spPr>
          </p:pic>
          <p:sp>
            <p:nvSpPr>
              <p:cNvPr id="609" name="Oval 608">
                <a:extLst>
                  <a:ext uri="{FF2B5EF4-FFF2-40B4-BE49-F238E27FC236}">
                    <a16:creationId xmlns:a16="http://schemas.microsoft.com/office/drawing/2014/main" id="{001A27A4-981F-EA44-958B-A101BA6CC6EE}"/>
                  </a:ext>
                </a:extLst>
              </p:cNvPr>
              <p:cNvSpPr/>
              <p:nvPr/>
            </p:nvSpPr>
            <p:spPr>
              <a:xfrm>
                <a:off x="2360529" y="4566224"/>
                <a:ext cx="216000" cy="216000"/>
              </a:xfrm>
              <a:prstGeom prst="ellipse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cxnSp>
        <p:nvCxnSpPr>
          <p:cNvPr id="187" name="Elbow Connector 186">
            <a:extLst>
              <a:ext uri="{FF2B5EF4-FFF2-40B4-BE49-F238E27FC236}">
                <a16:creationId xmlns:a16="http://schemas.microsoft.com/office/drawing/2014/main" id="{4DF0E1C4-A031-2846-9492-32017C01EC77}"/>
              </a:ext>
            </a:extLst>
          </p:cNvPr>
          <p:cNvCxnSpPr>
            <a:cxnSpLocks/>
            <a:stCxn id="82" idx="3"/>
            <a:endCxn id="609" idx="2"/>
          </p:cNvCxnSpPr>
          <p:nvPr/>
        </p:nvCxnSpPr>
        <p:spPr>
          <a:xfrm>
            <a:off x="967383" y="3861000"/>
            <a:ext cx="1393146" cy="813224"/>
          </a:xfrm>
          <a:prstGeom prst="bentConnector3">
            <a:avLst>
              <a:gd name="adj1" fmla="val 66181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>
            <a:extLst>
              <a:ext uri="{FF2B5EF4-FFF2-40B4-BE49-F238E27FC236}">
                <a16:creationId xmlns:a16="http://schemas.microsoft.com/office/drawing/2014/main" id="{89B9C4BB-EAF1-1148-8575-583C7D0ABEF1}"/>
              </a:ext>
            </a:extLst>
          </p:cNvPr>
          <p:cNvCxnSpPr>
            <a:cxnSpLocks/>
            <a:stCxn id="262" idx="3"/>
            <a:endCxn id="609" idx="3"/>
          </p:cNvCxnSpPr>
          <p:nvPr/>
        </p:nvCxnSpPr>
        <p:spPr>
          <a:xfrm>
            <a:off x="1671450" y="4444770"/>
            <a:ext cx="720711" cy="305822"/>
          </a:xfrm>
          <a:prstGeom prst="bentConnector4">
            <a:avLst>
              <a:gd name="adj1" fmla="val 16527"/>
              <a:gd name="adj2" fmla="val 10207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1" name="Group 620">
            <a:extLst>
              <a:ext uri="{FF2B5EF4-FFF2-40B4-BE49-F238E27FC236}">
                <a16:creationId xmlns:a16="http://schemas.microsoft.com/office/drawing/2014/main" id="{B18E5810-5A9B-6946-95AB-E336E7AC18AA}"/>
              </a:ext>
            </a:extLst>
          </p:cNvPr>
          <p:cNvGrpSpPr/>
          <p:nvPr/>
        </p:nvGrpSpPr>
        <p:grpSpPr>
          <a:xfrm>
            <a:off x="4804691" y="3828005"/>
            <a:ext cx="613498" cy="1652567"/>
            <a:chOff x="4804691" y="3828005"/>
            <a:chExt cx="613498" cy="1652567"/>
          </a:xfrm>
        </p:grpSpPr>
        <p:grpSp>
          <p:nvGrpSpPr>
            <p:cNvPr id="445" name="Group 444">
              <a:extLst>
                <a:ext uri="{FF2B5EF4-FFF2-40B4-BE49-F238E27FC236}">
                  <a16:creationId xmlns:a16="http://schemas.microsoft.com/office/drawing/2014/main" id="{D17C31F5-0DC9-B64F-AA76-42A1FCB0702A}"/>
                </a:ext>
              </a:extLst>
            </p:cNvPr>
            <p:cNvGrpSpPr/>
            <p:nvPr/>
          </p:nvGrpSpPr>
          <p:grpSpPr>
            <a:xfrm>
              <a:off x="4804691" y="3828005"/>
              <a:ext cx="613498" cy="1652567"/>
              <a:chOff x="4617908" y="3126965"/>
              <a:chExt cx="613498" cy="1652567"/>
            </a:xfrm>
          </p:grpSpPr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0F651D2A-7EC2-B24F-A3A7-36F0AC0317F8}"/>
                  </a:ext>
                </a:extLst>
              </p:cNvPr>
              <p:cNvGrpSpPr/>
              <p:nvPr/>
            </p:nvGrpSpPr>
            <p:grpSpPr>
              <a:xfrm>
                <a:off x="4617908" y="3126965"/>
                <a:ext cx="613498" cy="1652567"/>
                <a:chOff x="2833791" y="2530066"/>
                <a:chExt cx="613498" cy="1652567"/>
              </a:xfrm>
            </p:grpSpPr>
            <p:sp>
              <p:nvSpPr>
                <p:cNvPr id="172" name="Rectangle 171">
                  <a:extLst>
                    <a:ext uri="{FF2B5EF4-FFF2-40B4-BE49-F238E27FC236}">
                      <a16:creationId xmlns:a16="http://schemas.microsoft.com/office/drawing/2014/main" id="{F1EF1D99-3215-BB49-A6D7-C30E473F21ED}"/>
                    </a:ext>
                  </a:extLst>
                </p:cNvPr>
                <p:cNvSpPr/>
                <p:nvPr/>
              </p:nvSpPr>
              <p:spPr>
                <a:xfrm>
                  <a:off x="2833791" y="2669129"/>
                  <a:ext cx="613498" cy="1513504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0" tIns="72000" rIns="0" rtlCol="0" anchor="b" anchorCtr="1"/>
                <a:lstStyle/>
                <a:p>
                  <a:pPr algn="ctr"/>
                  <a:r>
                    <a:rPr lang="en-GB" sz="800" dirty="0"/>
                    <a:t>Connection Discrepancies</a:t>
                  </a:r>
                </a:p>
              </p:txBody>
            </p:sp>
            <p:pic>
              <p:nvPicPr>
                <p:cNvPr id="173" name="Picture 172">
                  <a:extLst>
                    <a:ext uri="{FF2B5EF4-FFF2-40B4-BE49-F238E27FC236}">
                      <a16:creationId xmlns:a16="http://schemas.microsoft.com/office/drawing/2014/main" id="{6F007922-EE21-E349-B6A8-E46F1113644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013677" y="2880435"/>
                  <a:ext cx="273600" cy="273600"/>
                </a:xfrm>
                <a:prstGeom prst="rect">
                  <a:avLst/>
                </a:prstGeom>
              </p:spPr>
            </p:pic>
            <p:pic>
              <p:nvPicPr>
                <p:cNvPr id="174" name="Picture 173">
                  <a:extLst>
                    <a:ext uri="{FF2B5EF4-FFF2-40B4-BE49-F238E27FC236}">
                      <a16:creationId xmlns:a16="http://schemas.microsoft.com/office/drawing/2014/main" id="{13F9238F-E857-2E4A-B147-73314121DC0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3037077" y="3595991"/>
                  <a:ext cx="226800" cy="273253"/>
                </a:xfrm>
                <a:prstGeom prst="rect">
                  <a:avLst/>
                </a:prstGeom>
              </p:spPr>
            </p:pic>
            <p:pic>
              <p:nvPicPr>
                <p:cNvPr id="175" name="Picture 174">
                  <a:extLst>
                    <a:ext uri="{FF2B5EF4-FFF2-40B4-BE49-F238E27FC236}">
                      <a16:creationId xmlns:a16="http://schemas.microsoft.com/office/drawing/2014/main" id="{D4DED238-EB11-AD4B-9484-6B2E08191B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022677" y="3237567"/>
                  <a:ext cx="255600" cy="274891"/>
                </a:xfrm>
                <a:prstGeom prst="rect">
                  <a:avLst/>
                </a:prstGeom>
              </p:spPr>
            </p:pic>
            <p:pic>
              <p:nvPicPr>
                <p:cNvPr id="176" name="Picture 175">
                  <a:extLst>
                    <a:ext uri="{FF2B5EF4-FFF2-40B4-BE49-F238E27FC236}">
                      <a16:creationId xmlns:a16="http://schemas.microsoft.com/office/drawing/2014/main" id="{E1D98E96-DEF2-AA43-9519-D461078379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969539" y="2530066"/>
                  <a:ext cx="342000" cy="272460"/>
                </a:xfrm>
                <a:prstGeom prst="rect">
                  <a:avLst/>
                </a:prstGeom>
              </p:spPr>
            </p:pic>
          </p:grpSp>
          <p:sp>
            <p:nvSpPr>
              <p:cNvPr id="444" name="Oval 443">
                <a:extLst>
                  <a:ext uri="{FF2B5EF4-FFF2-40B4-BE49-F238E27FC236}">
                    <a16:creationId xmlns:a16="http://schemas.microsoft.com/office/drawing/2014/main" id="{0EE1D983-1A74-6C4E-865C-659CEE97B01C}"/>
                  </a:ext>
                </a:extLst>
              </p:cNvPr>
              <p:cNvSpPr/>
              <p:nvPr/>
            </p:nvSpPr>
            <p:spPr>
              <a:xfrm>
                <a:off x="4803072" y="3139967"/>
                <a:ext cx="244800" cy="244800"/>
              </a:xfrm>
              <a:prstGeom prst="ellipse">
                <a:avLst/>
              </a:prstGeom>
              <a:noFill/>
              <a:ln>
                <a:solidFill>
                  <a:srgbClr val="6E99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6A8DBD38-2923-B148-BD65-D9E7E9B9540D}"/>
                </a:ext>
              </a:extLst>
            </p:cNvPr>
            <p:cNvSpPr/>
            <p:nvPr/>
          </p:nvSpPr>
          <p:spPr>
            <a:xfrm>
              <a:off x="4991279" y="3843503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3" name="Group 622">
            <a:extLst>
              <a:ext uri="{FF2B5EF4-FFF2-40B4-BE49-F238E27FC236}">
                <a16:creationId xmlns:a16="http://schemas.microsoft.com/office/drawing/2014/main" id="{4069F0C7-6D7B-C241-A830-E2AD34DF063C}"/>
              </a:ext>
            </a:extLst>
          </p:cNvPr>
          <p:cNvGrpSpPr/>
          <p:nvPr/>
        </p:nvGrpSpPr>
        <p:grpSpPr>
          <a:xfrm>
            <a:off x="5690674" y="3828416"/>
            <a:ext cx="613498" cy="1194094"/>
            <a:chOff x="5690674" y="3828416"/>
            <a:chExt cx="613498" cy="1194094"/>
          </a:xfrm>
        </p:grpSpPr>
        <p:grpSp>
          <p:nvGrpSpPr>
            <p:cNvPr id="179" name="Group 178">
              <a:extLst>
                <a:ext uri="{FF2B5EF4-FFF2-40B4-BE49-F238E27FC236}">
                  <a16:creationId xmlns:a16="http://schemas.microsoft.com/office/drawing/2014/main" id="{F5341FF3-B579-6643-87BF-7EAD67DE6649}"/>
                </a:ext>
              </a:extLst>
            </p:cNvPr>
            <p:cNvGrpSpPr/>
            <p:nvPr/>
          </p:nvGrpSpPr>
          <p:grpSpPr>
            <a:xfrm>
              <a:off x="5690674" y="3828416"/>
              <a:ext cx="613498" cy="1194094"/>
              <a:chOff x="5428825" y="2455017"/>
              <a:chExt cx="613498" cy="1194094"/>
            </a:xfrm>
          </p:grpSpPr>
          <p:sp>
            <p:nvSpPr>
              <p:cNvPr id="134" name="Rectangle 133">
                <a:extLst>
                  <a:ext uri="{FF2B5EF4-FFF2-40B4-BE49-F238E27FC236}">
                    <a16:creationId xmlns:a16="http://schemas.microsoft.com/office/drawing/2014/main" id="{3B7280D9-ED89-434C-89A3-1F9E011D15BB}"/>
                  </a:ext>
                </a:extLst>
              </p:cNvPr>
              <p:cNvSpPr/>
              <p:nvPr/>
            </p:nvSpPr>
            <p:spPr>
              <a:xfrm>
                <a:off x="5428825" y="2594793"/>
                <a:ext cx="613498" cy="1054318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288000" rIns="36000" rtlCol="0" anchor="b" anchorCtr="1"/>
              <a:lstStyle/>
              <a:p>
                <a:pPr algn="ctr"/>
                <a:r>
                  <a:rPr lang="en-GB" sz="800" dirty="0"/>
                  <a:t>Profile</a:t>
                </a:r>
              </a:p>
            </p:txBody>
          </p:sp>
          <p:pic>
            <p:nvPicPr>
              <p:cNvPr id="135" name="Picture 134">
                <a:extLst>
                  <a:ext uri="{FF2B5EF4-FFF2-40B4-BE49-F238E27FC236}">
                    <a16:creationId xmlns:a16="http://schemas.microsoft.com/office/drawing/2014/main" id="{6064459B-4DFE-3348-9468-0411059137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05536" y="2785880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36" name="Picture 135">
                <a:extLst>
                  <a:ext uri="{FF2B5EF4-FFF2-40B4-BE49-F238E27FC236}">
                    <a16:creationId xmlns:a16="http://schemas.microsoft.com/office/drawing/2014/main" id="{F42D2548-F082-B647-8F96-7A7DC890101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628936" y="3098786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148" name="Picture 147">
                <a:extLst>
                  <a:ext uri="{FF2B5EF4-FFF2-40B4-BE49-F238E27FC236}">
                    <a16:creationId xmlns:a16="http://schemas.microsoft.com/office/drawing/2014/main" id="{BE39ED7D-071D-5D4B-A6F4-BF38B3E31E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571336" y="2455017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9C12C5E7-808F-0D49-8F70-DA2C7DB76C5E}"/>
                </a:ext>
              </a:extLst>
            </p:cNvPr>
            <p:cNvSpPr/>
            <p:nvPr/>
          </p:nvSpPr>
          <p:spPr>
            <a:xfrm>
              <a:off x="5883613" y="3843503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629" name="Rectangle 628">
            <a:extLst>
              <a:ext uri="{FF2B5EF4-FFF2-40B4-BE49-F238E27FC236}">
                <a16:creationId xmlns:a16="http://schemas.microsoft.com/office/drawing/2014/main" id="{5A9545BC-8C9C-EE4E-80D3-DDAA9582E53E}"/>
              </a:ext>
            </a:extLst>
          </p:cNvPr>
          <p:cNvSpPr/>
          <p:nvPr/>
        </p:nvSpPr>
        <p:spPr>
          <a:xfrm>
            <a:off x="5655132" y="3006726"/>
            <a:ext cx="679564" cy="375580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sz="800" dirty="0"/>
              <a:t>Profile is used by most other components</a:t>
            </a:r>
          </a:p>
        </p:txBody>
      </p:sp>
      <p:cxnSp>
        <p:nvCxnSpPr>
          <p:cNvPr id="630" name="Elbow Connector 629">
            <a:extLst>
              <a:ext uri="{FF2B5EF4-FFF2-40B4-BE49-F238E27FC236}">
                <a16:creationId xmlns:a16="http://schemas.microsoft.com/office/drawing/2014/main" id="{F0CF4457-872D-9240-B8B9-0802682E40C2}"/>
              </a:ext>
            </a:extLst>
          </p:cNvPr>
          <p:cNvCxnSpPr>
            <a:cxnSpLocks/>
            <a:stCxn id="95" idx="3"/>
          </p:cNvCxnSpPr>
          <p:nvPr/>
        </p:nvCxnSpPr>
        <p:spPr>
          <a:xfrm flipV="1">
            <a:off x="6392724" y="1470517"/>
            <a:ext cx="258901" cy="2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3" name="Elbow Connector 632">
            <a:extLst>
              <a:ext uri="{FF2B5EF4-FFF2-40B4-BE49-F238E27FC236}">
                <a16:creationId xmlns:a16="http://schemas.microsoft.com/office/drawing/2014/main" id="{A64CDD9C-45F1-0A4E-A752-F53368068042}"/>
              </a:ext>
            </a:extLst>
          </p:cNvPr>
          <p:cNvCxnSpPr>
            <a:cxnSpLocks/>
            <a:stCxn id="95" idx="1"/>
          </p:cNvCxnSpPr>
          <p:nvPr/>
        </p:nvCxnSpPr>
        <p:spPr>
          <a:xfrm rot="10800000">
            <a:off x="5521326" y="1470517"/>
            <a:ext cx="257901" cy="2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6" name="Elbow Connector 635">
            <a:extLst>
              <a:ext uri="{FF2B5EF4-FFF2-40B4-BE49-F238E27FC236}">
                <a16:creationId xmlns:a16="http://schemas.microsoft.com/office/drawing/2014/main" id="{2CB840E3-3D55-DB44-937E-A740E0A128E9}"/>
              </a:ext>
            </a:extLst>
          </p:cNvPr>
          <p:cNvCxnSpPr>
            <a:cxnSpLocks/>
            <a:stCxn id="95" idx="2"/>
          </p:cNvCxnSpPr>
          <p:nvPr/>
        </p:nvCxnSpPr>
        <p:spPr>
          <a:xfrm rot="5400000">
            <a:off x="5979926" y="1875151"/>
            <a:ext cx="164974" cy="47125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9" name="Rectangle 638">
            <a:extLst>
              <a:ext uri="{FF2B5EF4-FFF2-40B4-BE49-F238E27FC236}">
                <a16:creationId xmlns:a16="http://schemas.microsoft.com/office/drawing/2014/main" id="{C4E43251-A4D0-014F-B8BB-02F9604A60E9}"/>
              </a:ext>
            </a:extLst>
          </p:cNvPr>
          <p:cNvSpPr/>
          <p:nvPr/>
        </p:nvSpPr>
        <p:spPr>
          <a:xfrm>
            <a:off x="6144400" y="679111"/>
            <a:ext cx="679564" cy="370645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sz="800" dirty="0" err="1"/>
              <a:t>Keycloak</a:t>
            </a:r>
            <a:r>
              <a:rPr lang="en-GB" sz="800" dirty="0"/>
              <a:t> is used by all components</a:t>
            </a:r>
          </a:p>
        </p:txBody>
      </p:sp>
      <p:sp>
        <p:nvSpPr>
          <p:cNvPr id="647" name="Rectangle 646">
            <a:extLst>
              <a:ext uri="{FF2B5EF4-FFF2-40B4-BE49-F238E27FC236}">
                <a16:creationId xmlns:a16="http://schemas.microsoft.com/office/drawing/2014/main" id="{7D068FE7-96AF-FF40-ABCA-67A0D1B529F6}"/>
              </a:ext>
            </a:extLst>
          </p:cNvPr>
          <p:cNvSpPr/>
          <p:nvPr/>
        </p:nvSpPr>
        <p:spPr>
          <a:xfrm>
            <a:off x="8539734" y="5670887"/>
            <a:ext cx="1101159" cy="428906"/>
          </a:xfrm>
          <a:prstGeom prst="rect">
            <a:avLst/>
          </a:prstGeom>
          <a:ln w="63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sz="800" dirty="0"/>
              <a:t>Kibana, Logstatsh and Elastic Search are used by most other services</a:t>
            </a:r>
          </a:p>
        </p:txBody>
      </p:sp>
      <p:cxnSp>
        <p:nvCxnSpPr>
          <p:cNvPr id="212" name="Elbow Connector 211">
            <a:extLst>
              <a:ext uri="{FF2B5EF4-FFF2-40B4-BE49-F238E27FC236}">
                <a16:creationId xmlns:a16="http://schemas.microsoft.com/office/drawing/2014/main" id="{4CC2DD2D-893E-2B4D-8C08-655FF226E54E}"/>
              </a:ext>
            </a:extLst>
          </p:cNvPr>
          <p:cNvCxnSpPr>
            <a:cxnSpLocks/>
            <a:stCxn id="227" idx="0"/>
            <a:endCxn id="160" idx="0"/>
          </p:cNvCxnSpPr>
          <p:nvPr/>
        </p:nvCxnSpPr>
        <p:spPr>
          <a:xfrm rot="16200000" flipH="1" flipV="1">
            <a:off x="3719668" y="-30966"/>
            <a:ext cx="13198" cy="2317290"/>
          </a:xfrm>
          <a:prstGeom prst="bentConnector3">
            <a:avLst>
              <a:gd name="adj1" fmla="val -1094628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>
            <a:extLst>
              <a:ext uri="{FF2B5EF4-FFF2-40B4-BE49-F238E27FC236}">
                <a16:creationId xmlns:a16="http://schemas.microsoft.com/office/drawing/2014/main" id="{A5990D20-B588-5144-A89C-292C28B7D633}"/>
              </a:ext>
            </a:extLst>
          </p:cNvPr>
          <p:cNvCxnSpPr>
            <a:cxnSpLocks/>
            <a:stCxn id="143" idx="0"/>
            <a:endCxn id="156" idx="0"/>
          </p:cNvCxnSpPr>
          <p:nvPr/>
        </p:nvCxnSpPr>
        <p:spPr>
          <a:xfrm rot="16200000" flipV="1">
            <a:off x="4006620" y="417051"/>
            <a:ext cx="12700" cy="1434453"/>
          </a:xfrm>
          <a:prstGeom prst="bentConnector3">
            <a:avLst>
              <a:gd name="adj1" fmla="val 841693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Elbow Connector 223">
            <a:extLst>
              <a:ext uri="{FF2B5EF4-FFF2-40B4-BE49-F238E27FC236}">
                <a16:creationId xmlns:a16="http://schemas.microsoft.com/office/drawing/2014/main" id="{410C7475-862A-B74B-B2E1-AF2BB840BD13}"/>
              </a:ext>
            </a:extLst>
          </p:cNvPr>
          <p:cNvCxnSpPr>
            <a:cxnSpLocks/>
            <a:stCxn id="231" idx="0"/>
            <a:endCxn id="139" idx="0"/>
          </p:cNvCxnSpPr>
          <p:nvPr/>
        </p:nvCxnSpPr>
        <p:spPr>
          <a:xfrm rot="16200000" flipH="1" flipV="1">
            <a:off x="4285168" y="846514"/>
            <a:ext cx="9955" cy="565572"/>
          </a:xfrm>
          <a:prstGeom prst="bentConnector3">
            <a:avLst>
              <a:gd name="adj1" fmla="val -456534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29FFA69-3F56-AD43-9D36-7E40A0C828A8}"/>
              </a:ext>
            </a:extLst>
          </p:cNvPr>
          <p:cNvGrpSpPr/>
          <p:nvPr/>
        </p:nvGrpSpPr>
        <p:grpSpPr>
          <a:xfrm>
            <a:off x="4417097" y="1121080"/>
            <a:ext cx="617047" cy="704613"/>
            <a:chOff x="4417097" y="1121080"/>
            <a:chExt cx="617047" cy="704613"/>
          </a:xfrm>
        </p:grpSpPr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9D10B7B1-3ADC-3A46-850B-4B49D0224405}"/>
                </a:ext>
              </a:extLst>
            </p:cNvPr>
            <p:cNvGrpSpPr/>
            <p:nvPr/>
          </p:nvGrpSpPr>
          <p:grpSpPr>
            <a:xfrm>
              <a:off x="4417097" y="1134278"/>
              <a:ext cx="613498" cy="691415"/>
              <a:chOff x="4230934" y="1134278"/>
              <a:chExt cx="613498" cy="691415"/>
            </a:xfrm>
          </p:grpSpPr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id="{84084202-F56D-D440-902C-295461AFDB2B}"/>
                  </a:ext>
                </a:extLst>
              </p:cNvPr>
              <p:cNvSpPr/>
              <p:nvPr/>
            </p:nvSpPr>
            <p:spPr>
              <a:xfrm>
                <a:off x="4230934" y="113427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Common</a:t>
                </a:r>
              </a:p>
            </p:txBody>
          </p:sp>
          <p:pic>
            <p:nvPicPr>
              <p:cNvPr id="144" name="Graphic 143">
                <a:extLst>
                  <a:ext uri="{FF2B5EF4-FFF2-40B4-BE49-F238E27FC236}">
                    <a16:creationId xmlns:a16="http://schemas.microsoft.com/office/drawing/2014/main" id="{AF776A25-F1B0-184E-8A70-D44CC2EE37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4413568" y="1436933"/>
                <a:ext cx="259626" cy="275080"/>
              </a:xfrm>
              <a:prstGeom prst="rect">
                <a:avLst/>
              </a:prstGeom>
            </p:spPr>
          </p:pic>
        </p:grpSp>
        <p:sp>
          <p:nvSpPr>
            <p:cNvPr id="227" name="Rectangle 226">
              <a:extLst>
                <a:ext uri="{FF2B5EF4-FFF2-40B4-BE49-F238E27FC236}">
                  <a16:creationId xmlns:a16="http://schemas.microsoft.com/office/drawing/2014/main" id="{8EA7AF29-B90E-744D-8306-72F1D31694C0}"/>
                </a:ext>
              </a:extLst>
            </p:cNvPr>
            <p:cNvSpPr/>
            <p:nvPr/>
          </p:nvSpPr>
          <p:spPr>
            <a:xfrm>
              <a:off x="4735679" y="1121080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>
              <a:extLst>
                <a:ext uri="{FF2B5EF4-FFF2-40B4-BE49-F238E27FC236}">
                  <a16:creationId xmlns:a16="http://schemas.microsoft.com/office/drawing/2014/main" id="{D525558A-B272-6B46-ACC8-CCF9E2949818}"/>
                </a:ext>
              </a:extLst>
            </p:cNvPr>
            <p:cNvSpPr/>
            <p:nvPr/>
          </p:nvSpPr>
          <p:spPr>
            <a:xfrm>
              <a:off x="4423699" y="1124323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58890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B385F92-978F-2A4F-92D6-ED2EAF978C70}"/>
              </a:ext>
            </a:extLst>
          </p:cNvPr>
          <p:cNvGrpSpPr/>
          <p:nvPr/>
        </p:nvGrpSpPr>
        <p:grpSpPr>
          <a:xfrm>
            <a:off x="11454783" y="1816226"/>
            <a:ext cx="613498" cy="691415"/>
            <a:chOff x="10193006" y="4035513"/>
            <a:chExt cx="613498" cy="691415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594C1525-718C-0A46-9049-0E9D73D7FEFC}"/>
                </a:ext>
              </a:extLst>
            </p:cNvPr>
            <p:cNvSpPr/>
            <p:nvPr/>
          </p:nvSpPr>
          <p:spPr>
            <a:xfrm>
              <a:off x="10193006" y="4035513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NDW</a:t>
              </a:r>
            </a:p>
          </p:txBody>
        </p:sp>
        <p:pic>
          <p:nvPicPr>
            <p:cNvPr id="246" name="Picture 245">
              <a:extLst>
                <a:ext uri="{FF2B5EF4-FFF2-40B4-BE49-F238E27FC236}">
                  <a16:creationId xmlns:a16="http://schemas.microsoft.com/office/drawing/2014/main" id="{A320CE17-0BFF-5D45-A5F1-6C60602577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22737" r="24057"/>
            <a:stretch/>
          </p:blipFill>
          <p:spPr>
            <a:xfrm>
              <a:off x="10367917" y="4318696"/>
              <a:ext cx="277200" cy="273233"/>
            </a:xfrm>
            <a:prstGeom prst="rect">
              <a:avLst/>
            </a:prstGeom>
          </p:spPr>
        </p:pic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DBF8C3B-D4B7-5E45-A0FB-E48F782FD0F9}"/>
              </a:ext>
            </a:extLst>
          </p:cNvPr>
          <p:cNvGrpSpPr/>
          <p:nvPr/>
        </p:nvGrpSpPr>
        <p:grpSpPr>
          <a:xfrm>
            <a:off x="264615" y="3211612"/>
            <a:ext cx="613498" cy="691415"/>
            <a:chOff x="1557558" y="2176208"/>
            <a:chExt cx="613498" cy="691415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6B5FD78-FD90-D24E-B5D5-921D6656FF58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GMC Connect</a:t>
              </a:r>
            </a:p>
          </p:txBody>
        </p:sp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CD01F91E-CC7A-7A41-B18F-FA6F63F63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864" y="286848"/>
            <a:ext cx="3099816" cy="61569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1755" y="435439"/>
            <a:ext cx="7772400" cy="67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dirty="0">
                <a:solidFill>
                  <a:schemeClr val="tx1"/>
                </a:solidFill>
              </a:rPr>
              <a:t>TIS – Application Architecture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566FD3C-9B63-7145-9EB3-68C7221D239F}"/>
              </a:ext>
            </a:extLst>
          </p:cNvPr>
          <p:cNvGrpSpPr/>
          <p:nvPr/>
        </p:nvGrpSpPr>
        <p:grpSpPr>
          <a:xfrm>
            <a:off x="7135078" y="1124812"/>
            <a:ext cx="613498" cy="606985"/>
            <a:chOff x="7097903" y="1612182"/>
            <a:chExt cx="613498" cy="606985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83C07E9-2ABC-B24C-88DE-51448232468B}"/>
                </a:ext>
              </a:extLst>
            </p:cNvPr>
            <p:cNvSpPr/>
            <p:nvPr/>
          </p:nvSpPr>
          <p:spPr>
            <a:xfrm>
              <a:off x="7097903" y="1612182"/>
              <a:ext cx="613498" cy="60698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Admin UI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01577F4-A02F-CF41-8270-602EF61AA0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rcRect l="9520" t="9914" r="10408" b="4213"/>
            <a:stretch/>
          </p:blipFill>
          <p:spPr>
            <a:xfrm>
              <a:off x="7281199" y="1844315"/>
              <a:ext cx="255112" cy="273600"/>
            </a:xfrm>
            <a:prstGeom prst="rect">
              <a:avLst/>
            </a:prstGeom>
          </p:spPr>
        </p:pic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E83233-4682-5440-8081-5685118C428F}"/>
              </a:ext>
            </a:extLst>
          </p:cNvPr>
          <p:cNvGrpSpPr/>
          <p:nvPr/>
        </p:nvGrpSpPr>
        <p:grpSpPr>
          <a:xfrm>
            <a:off x="532740" y="2571917"/>
            <a:ext cx="613498" cy="691415"/>
            <a:chOff x="1557558" y="2176208"/>
            <a:chExt cx="613498" cy="69141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0C0F622-4BE3-554A-BEB4-5B6E187D6DD4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GMC Sync</a:t>
              </a: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39572F44-D5E0-E94A-A1BB-158D667EC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1A1AF9-7C8C-0841-84D1-C5609ACCCEC7}"/>
              </a:ext>
            </a:extLst>
          </p:cNvPr>
          <p:cNvGrpSpPr/>
          <p:nvPr/>
        </p:nvGrpSpPr>
        <p:grpSpPr>
          <a:xfrm>
            <a:off x="4212462" y="5483600"/>
            <a:ext cx="613498" cy="691415"/>
            <a:chOff x="2400179" y="4157637"/>
            <a:chExt cx="613498" cy="691415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B41C27E-8D87-5148-A24D-8A07A2363757}"/>
                </a:ext>
              </a:extLst>
            </p:cNvPr>
            <p:cNvSpPr/>
            <p:nvPr/>
          </p:nvSpPr>
          <p:spPr>
            <a:xfrm>
              <a:off x="2400179" y="4157637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 err="1"/>
                <a:t>Keycloak</a:t>
              </a:r>
              <a:endParaRPr lang="en-GB" sz="800" dirty="0"/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A232CBCD-5A38-5243-89BA-22B58689C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570128" y="4462415"/>
              <a:ext cx="273600" cy="273600"/>
            </a:xfrm>
            <a:prstGeom prst="rect">
              <a:avLst/>
            </a:prstGeom>
          </p:spPr>
        </p:pic>
      </p:grp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B94A300A-2341-B94C-B8AF-01673A4907BA}"/>
              </a:ext>
            </a:extLst>
          </p:cNvPr>
          <p:cNvCxnSpPr>
            <a:cxnSpLocks/>
            <a:stCxn id="156" idx="2"/>
            <a:endCxn id="168" idx="0"/>
          </p:cNvCxnSpPr>
          <p:nvPr/>
        </p:nvCxnSpPr>
        <p:spPr>
          <a:xfrm rot="16200000" flipH="1">
            <a:off x="2674220" y="2440865"/>
            <a:ext cx="1301272" cy="70927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Graphic 121">
            <a:extLst>
              <a:ext uri="{FF2B5EF4-FFF2-40B4-BE49-F238E27FC236}">
                <a16:creationId xmlns:a16="http://schemas.microsoft.com/office/drawing/2014/main" id="{800298A9-89B5-8446-99F1-A22CED01FD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163" y="5034585"/>
            <a:ext cx="259626" cy="27508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9FE589D4-6A7A-AE44-88E0-DDEDC6168790}"/>
              </a:ext>
            </a:extLst>
          </p:cNvPr>
          <p:cNvSpPr txBox="1"/>
          <p:nvPr/>
        </p:nvSpPr>
        <p:spPr>
          <a:xfrm>
            <a:off x="489789" y="5075030"/>
            <a:ext cx="914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1.x app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84BF13-D41C-1F4A-91F7-32B8693D0BE3}"/>
              </a:ext>
            </a:extLst>
          </p:cNvPr>
          <p:cNvSpPr txBox="1"/>
          <p:nvPr/>
        </p:nvSpPr>
        <p:spPr>
          <a:xfrm>
            <a:off x="497568" y="5805285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/>
              <a:t>Springboot</a:t>
            </a:r>
            <a:r>
              <a:rPr lang="en-GB" sz="900" dirty="0"/>
              <a:t> application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E6C18C-756C-6F4D-9ADA-311B1C59DB50}"/>
              </a:ext>
            </a:extLst>
          </p:cNvPr>
          <p:cNvSpPr txBox="1"/>
          <p:nvPr/>
        </p:nvSpPr>
        <p:spPr>
          <a:xfrm>
            <a:off x="497568" y="6123826"/>
            <a:ext cx="12057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Elastic Search indexes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728B685-BC30-334C-9A2F-7F9320C370E6}"/>
              </a:ext>
            </a:extLst>
          </p:cNvPr>
          <p:cNvSpPr txBox="1"/>
          <p:nvPr/>
        </p:nvSpPr>
        <p:spPr>
          <a:xfrm>
            <a:off x="497568" y="6432167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MySQL database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7ACD975E-1722-7A45-A39C-571CACCB7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55" y="5765927"/>
            <a:ext cx="273600" cy="27360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AC23B382-3F7E-E84C-B142-D4A64CF75E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7942" y="6084179"/>
            <a:ext cx="255600" cy="27489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8097E2D5-6200-1D47-AC8C-5DAE5BF7A2E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0102" y="6402688"/>
            <a:ext cx="226800" cy="273253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E30CBA5-A350-FD4B-BBF3-FD1969C0020D}"/>
              </a:ext>
            </a:extLst>
          </p:cNvPr>
          <p:cNvGrpSpPr/>
          <p:nvPr/>
        </p:nvGrpSpPr>
        <p:grpSpPr>
          <a:xfrm>
            <a:off x="3700611" y="1134278"/>
            <a:ext cx="613498" cy="691415"/>
            <a:chOff x="4230934" y="1134278"/>
            <a:chExt cx="613498" cy="691415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FFB9C7E-94AD-7A4C-9A50-F1FB48221C9D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Notifications</a:t>
              </a: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A9EB0049-C515-654F-9536-4EC64FE41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D10B7B1-3ADC-3A46-850B-4B49D0224405}"/>
              </a:ext>
            </a:extLst>
          </p:cNvPr>
          <p:cNvGrpSpPr/>
          <p:nvPr/>
        </p:nvGrpSpPr>
        <p:grpSpPr>
          <a:xfrm>
            <a:off x="4417097" y="1134278"/>
            <a:ext cx="613498" cy="691415"/>
            <a:chOff x="4230934" y="1134278"/>
            <a:chExt cx="613498" cy="691415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4084202-F56D-D440-902C-295461AFDB2B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Common</a:t>
              </a:r>
            </a:p>
          </p:txBody>
        </p:sp>
        <p:pic>
          <p:nvPicPr>
            <p:cNvPr id="144" name="Graphic 143">
              <a:extLst>
                <a:ext uri="{FF2B5EF4-FFF2-40B4-BE49-F238E27FC236}">
                  <a16:creationId xmlns:a16="http://schemas.microsoft.com/office/drawing/2014/main" id="{AF776A25-F1B0-184E-8A70-D44CC2EE3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5341FF3-B579-6643-87BF-7EAD67DE6649}"/>
              </a:ext>
            </a:extLst>
          </p:cNvPr>
          <p:cNvGrpSpPr/>
          <p:nvPr/>
        </p:nvGrpSpPr>
        <p:grpSpPr>
          <a:xfrm>
            <a:off x="5118450" y="5152737"/>
            <a:ext cx="613498" cy="1194094"/>
            <a:chOff x="5428825" y="2455017"/>
            <a:chExt cx="613498" cy="1194094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3B7280D9-ED89-434C-89A3-1F9E011D15BB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Profile</a:t>
              </a:r>
            </a:p>
          </p:txBody>
        </p:sp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6064459B-4DFE-3348-9468-041105913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F42D2548-F082-B647-8F96-7A7DC8901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BE39ED7D-071D-5D4B-A6F4-BF38B3E31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DE0E1538-7719-1E45-BD51-37880D652B63}"/>
              </a:ext>
            </a:extLst>
          </p:cNvPr>
          <p:cNvSpPr txBox="1"/>
          <p:nvPr/>
        </p:nvSpPr>
        <p:spPr>
          <a:xfrm>
            <a:off x="493665" y="5442431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RESTful API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A56EDB9-23D2-5F46-BAE6-6BDCB2F33AB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96755" y="5401998"/>
            <a:ext cx="342000" cy="272460"/>
          </a:xfrm>
          <a:prstGeom prst="rect">
            <a:avLst/>
          </a:prstGeom>
        </p:spPr>
      </p:pic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D274B10-4ECA-5948-8D99-924B0C9D3C92}"/>
              </a:ext>
            </a:extLst>
          </p:cNvPr>
          <p:cNvGrpSpPr/>
          <p:nvPr/>
        </p:nvGrpSpPr>
        <p:grpSpPr>
          <a:xfrm>
            <a:off x="2982644" y="1134278"/>
            <a:ext cx="613498" cy="691415"/>
            <a:chOff x="4230934" y="1134278"/>
            <a:chExt cx="613498" cy="691415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7F4EBDE9-4454-9C40-8537-F53B1327470E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Concerns</a:t>
              </a:r>
            </a:p>
          </p:txBody>
        </p: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BD8FA8BA-35E1-684B-8D14-2B59ADD46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59" name="Group 158">
            <a:extLst>
              <a:ext uri="{FF2B5EF4-FFF2-40B4-BE49-F238E27FC236}">
                <a16:creationId xmlns:a16="http://schemas.microsoft.com/office/drawing/2014/main" id="{FB728558-0D8B-3748-89F9-2244BC7E0F7C}"/>
              </a:ext>
            </a:extLst>
          </p:cNvPr>
          <p:cNvGrpSpPr/>
          <p:nvPr/>
        </p:nvGrpSpPr>
        <p:grpSpPr>
          <a:xfrm>
            <a:off x="2260873" y="1134278"/>
            <a:ext cx="613498" cy="691415"/>
            <a:chOff x="4230934" y="1134278"/>
            <a:chExt cx="613498" cy="691415"/>
          </a:xfrm>
        </p:grpSpPr>
        <p:sp>
          <p:nvSpPr>
            <p:cNvPr id="160" name="Rectangle 159">
              <a:extLst>
                <a:ext uri="{FF2B5EF4-FFF2-40B4-BE49-F238E27FC236}">
                  <a16:creationId xmlns:a16="http://schemas.microsoft.com/office/drawing/2014/main" id="{E95ACE3E-B34A-0248-8B14-23BAC4FA4525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Revalidation</a:t>
              </a:r>
            </a:p>
          </p:txBody>
        </p:sp>
        <p:pic>
          <p:nvPicPr>
            <p:cNvPr id="161" name="Graphic 160">
              <a:extLst>
                <a:ext uri="{FF2B5EF4-FFF2-40B4-BE49-F238E27FC236}">
                  <a16:creationId xmlns:a16="http://schemas.microsoft.com/office/drawing/2014/main" id="{4D1F01C4-D6BF-934E-A460-1DFAE206D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11FB57A4-7ABC-194F-B560-4B433D26B49F}"/>
              </a:ext>
            </a:extLst>
          </p:cNvPr>
          <p:cNvGrpSpPr/>
          <p:nvPr/>
        </p:nvGrpSpPr>
        <p:grpSpPr>
          <a:xfrm>
            <a:off x="2258502" y="3126965"/>
            <a:ext cx="613498" cy="1514534"/>
            <a:chOff x="2833791" y="2530066"/>
            <a:chExt cx="613498" cy="1514534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AD5356A-9549-F244-9548-BBE32C656F5C}"/>
                </a:ext>
              </a:extLst>
            </p:cNvPr>
            <p:cNvSpPr/>
            <p:nvPr/>
          </p:nvSpPr>
          <p:spPr>
            <a:xfrm>
              <a:off x="2833791" y="2669129"/>
              <a:ext cx="613498" cy="1375471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b" anchorCtr="1"/>
            <a:lstStyle/>
            <a:p>
              <a:pPr algn="ctr"/>
              <a:r>
                <a:rPr lang="en-GB" sz="800" dirty="0"/>
                <a:t>Revalidation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7EA28A80-A69A-D94A-BCD6-1FF27E03A45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3677" y="2880435"/>
              <a:ext cx="273600" cy="273600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82171A4E-FD86-D441-BE95-06FA584E51C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37077" y="3595991"/>
              <a:ext cx="226800" cy="273253"/>
            </a:xfrm>
            <a:prstGeom prst="rect">
              <a:avLst/>
            </a:prstGeom>
          </p:spPr>
        </p:pic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id="{C65C9A55-3CC6-4340-805B-5A945C77C68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22677" y="3237567"/>
              <a:ext cx="255600" cy="274891"/>
            </a:xfrm>
            <a:prstGeom prst="rect">
              <a:avLst/>
            </a:prstGeom>
          </p:spPr>
        </p:pic>
        <p:pic>
          <p:nvPicPr>
            <p:cNvPr id="162" name="Picture 161">
              <a:extLst>
                <a:ext uri="{FF2B5EF4-FFF2-40B4-BE49-F238E27FC236}">
                  <a16:creationId xmlns:a16="http://schemas.microsoft.com/office/drawing/2014/main" id="{CBF88246-FF1B-714B-9E1E-5F5A69C3926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969539" y="2530066"/>
              <a:ext cx="342000" cy="272460"/>
            </a:xfrm>
            <a:prstGeom prst="rect">
              <a:avLst/>
            </a:prstGeom>
          </p:spPr>
        </p:pic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8AE2A89D-5E1A-4043-97DE-DEC2C6859408}"/>
              </a:ext>
            </a:extLst>
          </p:cNvPr>
          <p:cNvGrpSpPr/>
          <p:nvPr/>
        </p:nvGrpSpPr>
        <p:grpSpPr>
          <a:xfrm>
            <a:off x="3053572" y="3126965"/>
            <a:ext cx="613498" cy="1514534"/>
            <a:chOff x="3622532" y="2221228"/>
            <a:chExt cx="613498" cy="1514534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4705F3C7-DD35-6C43-9B7D-F24613B95368}"/>
                </a:ext>
              </a:extLst>
            </p:cNvPr>
            <p:cNvSpPr/>
            <p:nvPr/>
          </p:nvSpPr>
          <p:spPr>
            <a:xfrm>
              <a:off x="3622532" y="2360291"/>
              <a:ext cx="613498" cy="1375471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b" anchorCtr="1"/>
            <a:lstStyle/>
            <a:p>
              <a:pPr algn="ctr"/>
              <a:r>
                <a:rPr lang="en-GB" sz="800" dirty="0"/>
                <a:t>Concerns</a:t>
              </a:r>
            </a:p>
          </p:txBody>
        </p:sp>
        <p:pic>
          <p:nvPicPr>
            <p:cNvPr id="165" name="Picture 164">
              <a:extLst>
                <a:ext uri="{FF2B5EF4-FFF2-40B4-BE49-F238E27FC236}">
                  <a16:creationId xmlns:a16="http://schemas.microsoft.com/office/drawing/2014/main" id="{9407D76F-5A84-E04F-9219-EB8229D4CD0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2418" y="2571597"/>
              <a:ext cx="273600" cy="273600"/>
            </a:xfrm>
            <a:prstGeom prst="rect">
              <a:avLst/>
            </a:prstGeom>
          </p:spPr>
        </p:pic>
        <p:pic>
          <p:nvPicPr>
            <p:cNvPr id="166" name="Picture 165">
              <a:extLst>
                <a:ext uri="{FF2B5EF4-FFF2-40B4-BE49-F238E27FC236}">
                  <a16:creationId xmlns:a16="http://schemas.microsoft.com/office/drawing/2014/main" id="{C25D497B-A147-6C4A-A8C3-CAA4440C186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825818" y="3287153"/>
              <a:ext cx="226800" cy="273253"/>
            </a:xfrm>
            <a:prstGeom prst="rect">
              <a:avLst/>
            </a:prstGeom>
          </p:spPr>
        </p:pic>
        <p:pic>
          <p:nvPicPr>
            <p:cNvPr id="167" name="Picture 166">
              <a:extLst>
                <a:ext uri="{FF2B5EF4-FFF2-40B4-BE49-F238E27FC236}">
                  <a16:creationId xmlns:a16="http://schemas.microsoft.com/office/drawing/2014/main" id="{7AC8AECD-1A35-5443-8BE0-C19D8769548A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811418" y="2928729"/>
              <a:ext cx="255600" cy="274891"/>
            </a:xfrm>
            <a:prstGeom prst="rect">
              <a:avLst/>
            </a:prstGeom>
          </p:spPr>
        </p:pic>
        <p:pic>
          <p:nvPicPr>
            <p:cNvPr id="168" name="Picture 167">
              <a:extLst>
                <a:ext uri="{FF2B5EF4-FFF2-40B4-BE49-F238E27FC236}">
                  <a16:creationId xmlns:a16="http://schemas.microsoft.com/office/drawing/2014/main" id="{B18D4323-BE9B-F747-AABD-005306C2BA1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758280" y="2221228"/>
              <a:ext cx="342000" cy="272460"/>
            </a:xfrm>
            <a:prstGeom prst="rect">
              <a:avLst/>
            </a:prstGeom>
          </p:spPr>
        </p:pic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0F651D2A-7EC2-B24F-A3A7-36F0AC0317F8}"/>
              </a:ext>
            </a:extLst>
          </p:cNvPr>
          <p:cNvGrpSpPr/>
          <p:nvPr/>
        </p:nvGrpSpPr>
        <p:grpSpPr>
          <a:xfrm>
            <a:off x="4617908" y="3126965"/>
            <a:ext cx="613498" cy="1652567"/>
            <a:chOff x="2833791" y="2530066"/>
            <a:chExt cx="613498" cy="1652567"/>
          </a:xfrm>
        </p:grpSpPr>
        <p:sp>
          <p:nvSpPr>
            <p:cNvPr id="172" name="Rectangle 171">
              <a:extLst>
                <a:ext uri="{FF2B5EF4-FFF2-40B4-BE49-F238E27FC236}">
                  <a16:creationId xmlns:a16="http://schemas.microsoft.com/office/drawing/2014/main" id="{F1EF1D99-3215-BB49-A6D7-C30E473F21ED}"/>
                </a:ext>
              </a:extLst>
            </p:cNvPr>
            <p:cNvSpPr/>
            <p:nvPr/>
          </p:nvSpPr>
          <p:spPr>
            <a:xfrm>
              <a:off x="2833791" y="2669129"/>
              <a:ext cx="613498" cy="1513504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72000" rIns="0" rtlCol="0" anchor="b" anchorCtr="1"/>
            <a:lstStyle/>
            <a:p>
              <a:pPr algn="ctr"/>
              <a:r>
                <a:rPr lang="en-GB" sz="800" dirty="0"/>
                <a:t>Connection Discrepancies</a:t>
              </a:r>
            </a:p>
          </p:txBody>
        </p:sp>
        <p:pic>
          <p:nvPicPr>
            <p:cNvPr id="173" name="Picture 172">
              <a:extLst>
                <a:ext uri="{FF2B5EF4-FFF2-40B4-BE49-F238E27FC236}">
                  <a16:creationId xmlns:a16="http://schemas.microsoft.com/office/drawing/2014/main" id="{6F007922-EE21-E349-B6A8-E46F111364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13677" y="2880435"/>
              <a:ext cx="273600" cy="273600"/>
            </a:xfrm>
            <a:prstGeom prst="rect">
              <a:avLst/>
            </a:prstGeom>
          </p:spPr>
        </p:pic>
        <p:pic>
          <p:nvPicPr>
            <p:cNvPr id="174" name="Picture 173">
              <a:extLst>
                <a:ext uri="{FF2B5EF4-FFF2-40B4-BE49-F238E27FC236}">
                  <a16:creationId xmlns:a16="http://schemas.microsoft.com/office/drawing/2014/main" id="{13F9238F-E857-2E4A-B147-73314121DC0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37077" y="3595991"/>
              <a:ext cx="226800" cy="273253"/>
            </a:xfrm>
            <a:prstGeom prst="rect">
              <a:avLst/>
            </a:prstGeom>
          </p:spPr>
        </p:pic>
        <p:pic>
          <p:nvPicPr>
            <p:cNvPr id="175" name="Picture 174">
              <a:extLst>
                <a:ext uri="{FF2B5EF4-FFF2-40B4-BE49-F238E27FC236}">
                  <a16:creationId xmlns:a16="http://schemas.microsoft.com/office/drawing/2014/main" id="{D4DED238-EB11-AD4B-9484-6B2E08191B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22677" y="3237567"/>
              <a:ext cx="255600" cy="274891"/>
            </a:xfrm>
            <a:prstGeom prst="rect">
              <a:avLst/>
            </a:prstGeom>
          </p:spPr>
        </p:pic>
        <p:pic>
          <p:nvPicPr>
            <p:cNvPr id="176" name="Picture 175">
              <a:extLst>
                <a:ext uri="{FF2B5EF4-FFF2-40B4-BE49-F238E27FC236}">
                  <a16:creationId xmlns:a16="http://schemas.microsoft.com/office/drawing/2014/main" id="{E1D98E96-DEF2-AA43-9519-D4610783794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969539" y="2530066"/>
              <a:ext cx="342000" cy="272460"/>
            </a:xfrm>
            <a:prstGeom prst="rect">
              <a:avLst/>
            </a:prstGeom>
          </p:spPr>
        </p:pic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9225C66D-0850-4B40-AC88-CC6E3990FBFA}"/>
              </a:ext>
            </a:extLst>
          </p:cNvPr>
          <p:cNvGrpSpPr/>
          <p:nvPr/>
        </p:nvGrpSpPr>
        <p:grpSpPr>
          <a:xfrm>
            <a:off x="5880435" y="5158184"/>
            <a:ext cx="613498" cy="1194094"/>
            <a:chOff x="5428825" y="2455017"/>
            <a:chExt cx="613498" cy="1194094"/>
          </a:xfrm>
        </p:grpSpPr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E0F6822F-9486-3842-930E-D69F561AFAE8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Reference</a:t>
              </a:r>
            </a:p>
          </p:txBody>
        </p:sp>
        <p:pic>
          <p:nvPicPr>
            <p:cNvPr id="182" name="Picture 181">
              <a:extLst>
                <a:ext uri="{FF2B5EF4-FFF2-40B4-BE49-F238E27FC236}">
                  <a16:creationId xmlns:a16="http://schemas.microsoft.com/office/drawing/2014/main" id="{08062B3E-DDA3-AD4F-A7D5-7F8DA3B01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183" name="Picture 182">
              <a:extLst>
                <a:ext uri="{FF2B5EF4-FFF2-40B4-BE49-F238E27FC236}">
                  <a16:creationId xmlns:a16="http://schemas.microsoft.com/office/drawing/2014/main" id="{A51DCF73-F0DF-6145-AF6D-D0CA2AFC834E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184" name="Picture 183">
              <a:extLst>
                <a:ext uri="{FF2B5EF4-FFF2-40B4-BE49-F238E27FC236}">
                  <a16:creationId xmlns:a16="http://schemas.microsoft.com/office/drawing/2014/main" id="{8E670E61-F340-F242-AEB5-564D103E3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cxnSp>
        <p:nvCxnSpPr>
          <p:cNvPr id="187" name="Elbow Connector 186">
            <a:extLst>
              <a:ext uri="{FF2B5EF4-FFF2-40B4-BE49-F238E27FC236}">
                <a16:creationId xmlns:a16="http://schemas.microsoft.com/office/drawing/2014/main" id="{4DF0E1C4-A031-2846-9492-32017C01EC77}"/>
              </a:ext>
            </a:extLst>
          </p:cNvPr>
          <p:cNvCxnSpPr>
            <a:cxnSpLocks/>
            <a:stCxn id="82" idx="3"/>
            <a:endCxn id="108" idx="1"/>
          </p:cNvCxnSpPr>
          <p:nvPr/>
        </p:nvCxnSpPr>
        <p:spPr>
          <a:xfrm>
            <a:off x="1146238" y="2917625"/>
            <a:ext cx="1301150" cy="1054287"/>
          </a:xfrm>
          <a:prstGeom prst="bentConnector3">
            <a:avLst>
              <a:gd name="adj1" fmla="val 76457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6" name="Picture 195">
            <a:extLst>
              <a:ext uri="{FF2B5EF4-FFF2-40B4-BE49-F238E27FC236}">
                <a16:creationId xmlns:a16="http://schemas.microsoft.com/office/drawing/2014/main" id="{A0326EB4-7126-7745-9204-9ED5F56BE16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73789" y="1418341"/>
            <a:ext cx="540000" cy="540000"/>
          </a:xfrm>
          <a:prstGeom prst="rect">
            <a:avLst/>
          </a:prstGeom>
        </p:spPr>
      </p:pic>
      <p:cxnSp>
        <p:nvCxnSpPr>
          <p:cNvPr id="197" name="Elbow Connector 196">
            <a:extLst>
              <a:ext uri="{FF2B5EF4-FFF2-40B4-BE49-F238E27FC236}">
                <a16:creationId xmlns:a16="http://schemas.microsoft.com/office/drawing/2014/main" id="{F8990184-CB0D-7441-9604-9CD6FA6D634A}"/>
              </a:ext>
            </a:extLst>
          </p:cNvPr>
          <p:cNvCxnSpPr>
            <a:cxnSpLocks/>
            <a:stCxn id="196" idx="2"/>
            <a:endCxn id="82" idx="1"/>
          </p:cNvCxnSpPr>
          <p:nvPr/>
        </p:nvCxnSpPr>
        <p:spPr>
          <a:xfrm rot="5400000">
            <a:off x="158623" y="2332459"/>
            <a:ext cx="959284" cy="211049"/>
          </a:xfrm>
          <a:prstGeom prst="bentConnector4">
            <a:avLst>
              <a:gd name="adj1" fmla="val 31981"/>
              <a:gd name="adj2" fmla="val 2083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A0DA4224-098C-E94D-80AF-4D761DA1C7B9}"/>
              </a:ext>
            </a:extLst>
          </p:cNvPr>
          <p:cNvGrpSpPr/>
          <p:nvPr/>
        </p:nvGrpSpPr>
        <p:grpSpPr>
          <a:xfrm>
            <a:off x="6395213" y="3126965"/>
            <a:ext cx="613498" cy="1194094"/>
            <a:chOff x="5428825" y="2455017"/>
            <a:chExt cx="613498" cy="1194094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D931B3DA-F28C-294F-9F2F-10C5050ADB2F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TIS Core Services</a:t>
              </a:r>
            </a:p>
          </p:txBody>
        </p:sp>
        <p:pic>
          <p:nvPicPr>
            <p:cNvPr id="204" name="Picture 203">
              <a:extLst>
                <a:ext uri="{FF2B5EF4-FFF2-40B4-BE49-F238E27FC236}">
                  <a16:creationId xmlns:a16="http://schemas.microsoft.com/office/drawing/2014/main" id="{3744C267-5D9B-7E41-92FA-BC4021DB1A9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5B35F365-8191-084E-B9B9-C641446F9D3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30480425-9D29-7C46-88DC-3D33040388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id="{D465BAB2-1C12-E243-9244-393474F0554D}"/>
              </a:ext>
            </a:extLst>
          </p:cNvPr>
          <p:cNvGrpSpPr/>
          <p:nvPr/>
        </p:nvGrpSpPr>
        <p:grpSpPr>
          <a:xfrm>
            <a:off x="7445226" y="3126965"/>
            <a:ext cx="613498" cy="1194094"/>
            <a:chOff x="5428825" y="2455017"/>
            <a:chExt cx="613498" cy="1194094"/>
          </a:xfrm>
        </p:grpSpPr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99C9D210-A777-6B47-99CB-BD06FBC6AC5A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Assessments</a:t>
              </a:r>
            </a:p>
          </p:txBody>
        </p:sp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44200255-BA4D-DA48-86E2-61E394B7B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10" name="Picture 209">
              <a:extLst>
                <a:ext uri="{FF2B5EF4-FFF2-40B4-BE49-F238E27FC236}">
                  <a16:creationId xmlns:a16="http://schemas.microsoft.com/office/drawing/2014/main" id="{40214239-80B3-4041-83E7-674FDD92D2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11" name="Picture 210">
              <a:extLst>
                <a:ext uri="{FF2B5EF4-FFF2-40B4-BE49-F238E27FC236}">
                  <a16:creationId xmlns:a16="http://schemas.microsoft.com/office/drawing/2014/main" id="{EC181207-46EB-1E46-88C5-DB5A7D991758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6E5D4B03-CC89-5A42-B519-0A073B438AAB}"/>
              </a:ext>
            </a:extLst>
          </p:cNvPr>
          <p:cNvGrpSpPr/>
          <p:nvPr/>
        </p:nvGrpSpPr>
        <p:grpSpPr>
          <a:xfrm>
            <a:off x="9545253" y="3126965"/>
            <a:ext cx="613498" cy="1194094"/>
            <a:chOff x="5428825" y="2455017"/>
            <a:chExt cx="613498" cy="1194094"/>
          </a:xfrm>
        </p:grpSpPr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ED3CD4E6-7DEB-6644-BB25-C1C5911B6F29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Document Manager</a:t>
              </a:r>
            </a:p>
          </p:txBody>
        </p:sp>
        <p:pic>
          <p:nvPicPr>
            <p:cNvPr id="214" name="Picture 213">
              <a:extLst>
                <a:ext uri="{FF2B5EF4-FFF2-40B4-BE49-F238E27FC236}">
                  <a16:creationId xmlns:a16="http://schemas.microsoft.com/office/drawing/2014/main" id="{05D2B86B-632E-9F4B-9B21-1B806BF50F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15" name="Picture 214">
              <a:extLst>
                <a:ext uri="{FF2B5EF4-FFF2-40B4-BE49-F238E27FC236}">
                  <a16:creationId xmlns:a16="http://schemas.microsoft.com/office/drawing/2014/main" id="{0CEFF46E-59B1-C14A-8FE4-B0FEDA82505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16" name="Picture 215">
              <a:extLst>
                <a:ext uri="{FF2B5EF4-FFF2-40B4-BE49-F238E27FC236}">
                  <a16:creationId xmlns:a16="http://schemas.microsoft.com/office/drawing/2014/main" id="{E4FEC6CF-420D-5440-AB7D-B94A6A34E4FF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06A0D92-8D52-FC40-BD5C-22138801C819}"/>
              </a:ext>
            </a:extLst>
          </p:cNvPr>
          <p:cNvGrpSpPr/>
          <p:nvPr/>
        </p:nvGrpSpPr>
        <p:grpSpPr>
          <a:xfrm>
            <a:off x="8495239" y="3126965"/>
            <a:ext cx="613498" cy="1194094"/>
            <a:chOff x="5428825" y="2455017"/>
            <a:chExt cx="613498" cy="11940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BF342488-CFF2-9140-8F9B-8D6239CD2317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Generic Upload</a:t>
              </a:r>
            </a:p>
          </p:txBody>
        </p:sp>
        <p:pic>
          <p:nvPicPr>
            <p:cNvPr id="219" name="Picture 218">
              <a:extLst>
                <a:ext uri="{FF2B5EF4-FFF2-40B4-BE49-F238E27FC236}">
                  <a16:creationId xmlns:a16="http://schemas.microsoft.com/office/drawing/2014/main" id="{59652339-B977-0B48-8050-368F5AB3A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20" name="Picture 219">
              <a:extLst>
                <a:ext uri="{FF2B5EF4-FFF2-40B4-BE49-F238E27FC236}">
                  <a16:creationId xmlns:a16="http://schemas.microsoft.com/office/drawing/2014/main" id="{9619D4B5-1976-BE42-BDE1-149D83F36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21" name="Picture 220">
              <a:extLst>
                <a:ext uri="{FF2B5EF4-FFF2-40B4-BE49-F238E27FC236}">
                  <a16:creationId xmlns:a16="http://schemas.microsoft.com/office/drawing/2014/main" id="{9822DF0A-9116-8A4A-BBCA-26891650B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cxnSp>
        <p:nvCxnSpPr>
          <p:cNvPr id="224" name="Curved Connector 223">
            <a:extLst>
              <a:ext uri="{FF2B5EF4-FFF2-40B4-BE49-F238E27FC236}">
                <a16:creationId xmlns:a16="http://schemas.microsoft.com/office/drawing/2014/main" id="{C6E0D0D8-EAEE-C146-87D8-0B67646B63C8}"/>
              </a:ext>
            </a:extLst>
          </p:cNvPr>
          <p:cNvCxnSpPr>
            <a:cxnSpLocks/>
            <a:stCxn id="82" idx="0"/>
            <a:endCxn id="162" idx="0"/>
          </p:cNvCxnSpPr>
          <p:nvPr/>
        </p:nvCxnSpPr>
        <p:spPr>
          <a:xfrm rot="16200000" flipH="1">
            <a:off x="1424845" y="1986561"/>
            <a:ext cx="555048" cy="1725761"/>
          </a:xfrm>
          <a:prstGeom prst="curvedConnector3">
            <a:avLst>
              <a:gd name="adj1" fmla="val -4118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>
            <a:extLst>
              <a:ext uri="{FF2B5EF4-FFF2-40B4-BE49-F238E27FC236}">
                <a16:creationId xmlns:a16="http://schemas.microsoft.com/office/drawing/2014/main" id="{7CA6EB7B-1E63-B54F-BA38-71E81B3B2C1F}"/>
              </a:ext>
            </a:extLst>
          </p:cNvPr>
          <p:cNvCxnSpPr>
            <a:cxnSpLocks/>
            <a:stCxn id="160" idx="2"/>
            <a:endCxn id="162" idx="0"/>
          </p:cNvCxnSpPr>
          <p:nvPr/>
        </p:nvCxnSpPr>
        <p:spPr>
          <a:xfrm rot="5400000">
            <a:off x="1915800" y="2475143"/>
            <a:ext cx="1301272" cy="2372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8BD025A8-C6AC-D443-AD0F-5478EE13AEB2}"/>
              </a:ext>
            </a:extLst>
          </p:cNvPr>
          <p:cNvGrpSpPr/>
          <p:nvPr/>
        </p:nvGrpSpPr>
        <p:grpSpPr>
          <a:xfrm>
            <a:off x="3835448" y="3126965"/>
            <a:ext cx="613498" cy="1514534"/>
            <a:chOff x="3622532" y="2221228"/>
            <a:chExt cx="613498" cy="1514534"/>
          </a:xfrm>
        </p:grpSpPr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99B33694-6EB3-8F40-9D29-A87A42F88DFF}"/>
                </a:ext>
              </a:extLst>
            </p:cNvPr>
            <p:cNvSpPr/>
            <p:nvPr/>
          </p:nvSpPr>
          <p:spPr>
            <a:xfrm>
              <a:off x="3622532" y="2360291"/>
              <a:ext cx="613498" cy="1375471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b" anchorCtr="1"/>
            <a:lstStyle/>
            <a:p>
              <a:pPr algn="ctr"/>
              <a:r>
                <a:rPr lang="en-GB" sz="800" dirty="0"/>
                <a:t>Notifications</a:t>
              </a:r>
            </a:p>
          </p:txBody>
        </p:sp>
        <p:pic>
          <p:nvPicPr>
            <p:cNvPr id="235" name="Picture 234">
              <a:extLst>
                <a:ext uri="{FF2B5EF4-FFF2-40B4-BE49-F238E27FC236}">
                  <a16:creationId xmlns:a16="http://schemas.microsoft.com/office/drawing/2014/main" id="{4D221FF7-F50F-2643-AEBF-D39CF9EF972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802418" y="2571597"/>
              <a:ext cx="273600" cy="273600"/>
            </a:xfrm>
            <a:prstGeom prst="rect">
              <a:avLst/>
            </a:prstGeom>
          </p:spPr>
        </p:pic>
        <p:pic>
          <p:nvPicPr>
            <p:cNvPr id="236" name="Picture 235">
              <a:extLst>
                <a:ext uri="{FF2B5EF4-FFF2-40B4-BE49-F238E27FC236}">
                  <a16:creationId xmlns:a16="http://schemas.microsoft.com/office/drawing/2014/main" id="{29F3AFC3-8204-034A-A1C1-DACAE7A8146C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825818" y="3287153"/>
              <a:ext cx="226800" cy="273253"/>
            </a:xfrm>
            <a:prstGeom prst="rect">
              <a:avLst/>
            </a:prstGeom>
          </p:spPr>
        </p:pic>
        <p:pic>
          <p:nvPicPr>
            <p:cNvPr id="237" name="Picture 236">
              <a:extLst>
                <a:ext uri="{FF2B5EF4-FFF2-40B4-BE49-F238E27FC236}">
                  <a16:creationId xmlns:a16="http://schemas.microsoft.com/office/drawing/2014/main" id="{9E39B69A-1CC1-3D46-AAB2-036E3E5F6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811418" y="2928729"/>
              <a:ext cx="255600" cy="274891"/>
            </a:xfrm>
            <a:prstGeom prst="rect">
              <a:avLst/>
            </a:prstGeom>
          </p:spPr>
        </p:pic>
        <p:pic>
          <p:nvPicPr>
            <p:cNvPr id="238" name="Picture 237">
              <a:extLst>
                <a:ext uri="{FF2B5EF4-FFF2-40B4-BE49-F238E27FC236}">
                  <a16:creationId xmlns:a16="http://schemas.microsoft.com/office/drawing/2014/main" id="{D444D0D8-47CC-5640-840E-DEDBC679FA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3758280" y="2221228"/>
              <a:ext cx="342000" cy="272460"/>
            </a:xfrm>
            <a:prstGeom prst="rect">
              <a:avLst/>
            </a:prstGeom>
          </p:spPr>
        </p:pic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id="{14A228AC-D591-0E4E-ADD0-67F895B7E85B}"/>
              </a:ext>
            </a:extLst>
          </p:cNvPr>
          <p:cNvGrpSpPr/>
          <p:nvPr/>
        </p:nvGrpSpPr>
        <p:grpSpPr>
          <a:xfrm>
            <a:off x="10841285" y="2860333"/>
            <a:ext cx="613498" cy="691415"/>
            <a:chOff x="1557558" y="2176208"/>
            <a:chExt cx="613498" cy="691415"/>
          </a:xfrm>
        </p:grpSpPr>
        <p:sp>
          <p:nvSpPr>
            <p:cNvPr id="243" name="Rectangle 242">
              <a:extLst>
                <a:ext uri="{FF2B5EF4-FFF2-40B4-BE49-F238E27FC236}">
                  <a16:creationId xmlns:a16="http://schemas.microsoft.com/office/drawing/2014/main" id="{BFA97105-2AEB-8742-98E9-22F3A1D1678F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TIS-NDW ETL</a:t>
              </a:r>
            </a:p>
          </p:txBody>
        </p:sp>
        <p:pic>
          <p:nvPicPr>
            <p:cNvPr id="244" name="Picture 243">
              <a:extLst>
                <a:ext uri="{FF2B5EF4-FFF2-40B4-BE49-F238E27FC236}">
                  <a16:creationId xmlns:a16="http://schemas.microsoft.com/office/drawing/2014/main" id="{A6474865-EA17-6F49-B446-BC56CA1AA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cxnSp>
        <p:nvCxnSpPr>
          <p:cNvPr id="255" name="Elbow Connector 254">
            <a:extLst>
              <a:ext uri="{FF2B5EF4-FFF2-40B4-BE49-F238E27FC236}">
                <a16:creationId xmlns:a16="http://schemas.microsoft.com/office/drawing/2014/main" id="{9C0704AC-1B40-9844-9302-B0E70B3457C9}"/>
              </a:ext>
            </a:extLst>
          </p:cNvPr>
          <p:cNvCxnSpPr>
            <a:cxnSpLocks/>
            <a:stCxn id="139" idx="2"/>
            <a:endCxn id="238" idx="0"/>
          </p:cNvCxnSpPr>
          <p:nvPr/>
        </p:nvCxnSpPr>
        <p:spPr>
          <a:xfrm rot="16200000" flipH="1">
            <a:off x="3424142" y="2408911"/>
            <a:ext cx="1301272" cy="134836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F34F9892-C131-D744-9CC7-4D7E010A61E2}"/>
              </a:ext>
            </a:extLst>
          </p:cNvPr>
          <p:cNvGrpSpPr/>
          <p:nvPr/>
        </p:nvGrpSpPr>
        <p:grpSpPr>
          <a:xfrm>
            <a:off x="1277919" y="3295202"/>
            <a:ext cx="613498" cy="691415"/>
            <a:chOff x="1557558" y="2176208"/>
            <a:chExt cx="613498" cy="691415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3CAF5A12-1329-6F4F-91A2-8ADBA3377C5C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36000" rIns="36000" rtlCol="0" anchor="t" anchorCtr="0"/>
            <a:lstStyle/>
            <a:p>
              <a:pPr algn="ctr"/>
              <a:r>
                <a:rPr lang="en-GB" sz="800" dirty="0"/>
                <a:t>Revalidation ETL</a:t>
              </a:r>
            </a:p>
          </p:txBody>
        </p:sp>
        <p:pic>
          <p:nvPicPr>
            <p:cNvPr id="263" name="Picture 262">
              <a:extLst>
                <a:ext uri="{FF2B5EF4-FFF2-40B4-BE49-F238E27FC236}">
                  <a16:creationId xmlns:a16="http://schemas.microsoft.com/office/drawing/2014/main" id="{2906C7D3-6146-E242-A34B-44EF3C322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55C453-C655-0C4C-8B85-CA2F2495B997}"/>
              </a:ext>
            </a:extLst>
          </p:cNvPr>
          <p:cNvGrpSpPr/>
          <p:nvPr/>
        </p:nvGrpSpPr>
        <p:grpSpPr>
          <a:xfrm>
            <a:off x="10029764" y="5160564"/>
            <a:ext cx="613498" cy="1194094"/>
            <a:chOff x="5428825" y="2455017"/>
            <a:chExt cx="613498" cy="1194094"/>
          </a:xfrm>
        </p:grpSpPr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30A46094-3159-1942-9F63-6BC62CF06FD4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ESR Service</a:t>
              </a:r>
            </a:p>
          </p:txBody>
        </p:sp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FC0220AB-1798-404A-B401-B46A4D00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58261F74-D4B3-184C-9B18-CD9E753E6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338CE096-C9E7-B04C-903C-24BF10E51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8B65616-CC89-3F44-B812-35066D7D832A}"/>
              </a:ext>
            </a:extLst>
          </p:cNvPr>
          <p:cNvGrpSpPr/>
          <p:nvPr/>
        </p:nvGrpSpPr>
        <p:grpSpPr>
          <a:xfrm>
            <a:off x="10841285" y="4364195"/>
            <a:ext cx="613498" cy="691415"/>
            <a:chOff x="1557558" y="2176208"/>
            <a:chExt cx="613498" cy="691415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849FF37F-28DA-1C47-A267-051731198481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ESR ETL</a:t>
              </a:r>
            </a:p>
          </p:txBody>
        </p:sp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7CFE4115-B22D-9A44-945B-0AAE9EBB5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pic>
        <p:nvPicPr>
          <p:cNvPr id="272" name="Graphic 271">
            <a:extLst>
              <a:ext uri="{FF2B5EF4-FFF2-40B4-BE49-F238E27FC236}">
                <a16:creationId xmlns:a16="http://schemas.microsoft.com/office/drawing/2014/main" id="{F9097122-6BC0-A647-9F52-18AB6393EB3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 l="9520" t="9914" r="10408" b="4213"/>
          <a:stretch/>
        </p:blipFill>
        <p:spPr>
          <a:xfrm>
            <a:off x="237211" y="4668404"/>
            <a:ext cx="255112" cy="273600"/>
          </a:xfrm>
          <a:prstGeom prst="rect">
            <a:avLst/>
          </a:prstGeom>
        </p:spPr>
      </p:pic>
      <p:sp>
        <p:nvSpPr>
          <p:cNvPr id="273" name="TextBox 272">
            <a:extLst>
              <a:ext uri="{FF2B5EF4-FFF2-40B4-BE49-F238E27FC236}">
                <a16:creationId xmlns:a16="http://schemas.microsoft.com/office/drawing/2014/main" id="{C99AE712-4574-0940-A1BE-9407B016E0E4}"/>
              </a:ext>
            </a:extLst>
          </p:cNvPr>
          <p:cNvSpPr txBox="1"/>
          <p:nvPr/>
        </p:nvSpPr>
        <p:spPr>
          <a:xfrm>
            <a:off x="501007" y="4709903"/>
            <a:ext cx="8354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5 app</a:t>
            </a:r>
          </a:p>
        </p:txBody>
      </p:sp>
      <p:pic>
        <p:nvPicPr>
          <p:cNvPr id="275" name="Picture 274">
            <a:extLst>
              <a:ext uri="{FF2B5EF4-FFF2-40B4-BE49-F238E27FC236}">
                <a16:creationId xmlns:a16="http://schemas.microsoft.com/office/drawing/2014/main" id="{8BAFFDAC-5F6A-B841-B282-A457A580B98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492639" y="5359819"/>
            <a:ext cx="540000" cy="540000"/>
          </a:xfrm>
          <a:prstGeom prst="rect">
            <a:avLst/>
          </a:prstGeom>
        </p:spPr>
      </p:pic>
      <p:cxnSp>
        <p:nvCxnSpPr>
          <p:cNvPr id="279" name="Curved Connector 278">
            <a:extLst>
              <a:ext uri="{FF2B5EF4-FFF2-40B4-BE49-F238E27FC236}">
                <a16:creationId xmlns:a16="http://schemas.microsoft.com/office/drawing/2014/main" id="{201C3AF3-A8C8-9E41-A2D9-DE0BBF3DB853}"/>
              </a:ext>
            </a:extLst>
          </p:cNvPr>
          <p:cNvCxnSpPr>
            <a:cxnSpLocks/>
            <a:stCxn id="82" idx="0"/>
            <a:endCxn id="168" idx="0"/>
          </p:cNvCxnSpPr>
          <p:nvPr/>
        </p:nvCxnSpPr>
        <p:spPr>
          <a:xfrm rot="16200000" flipH="1">
            <a:off x="1822380" y="1589026"/>
            <a:ext cx="555048" cy="2520831"/>
          </a:xfrm>
          <a:prstGeom prst="curvedConnector3">
            <a:avLst>
              <a:gd name="adj1" fmla="val -56335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>
            <a:extLst>
              <a:ext uri="{FF2B5EF4-FFF2-40B4-BE49-F238E27FC236}">
                <a16:creationId xmlns:a16="http://schemas.microsoft.com/office/drawing/2014/main" id="{89B9C4BB-EAF1-1148-8575-583C7D0ABEF1}"/>
              </a:ext>
            </a:extLst>
          </p:cNvPr>
          <p:cNvCxnSpPr>
            <a:cxnSpLocks/>
            <a:stCxn id="262" idx="3"/>
            <a:endCxn id="108" idx="1"/>
          </p:cNvCxnSpPr>
          <p:nvPr/>
        </p:nvCxnSpPr>
        <p:spPr>
          <a:xfrm>
            <a:off x="1891417" y="3640910"/>
            <a:ext cx="555971" cy="331002"/>
          </a:xfrm>
          <a:prstGeom prst="bentConnector3">
            <a:avLst>
              <a:gd name="adj1" fmla="val 2484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>
            <a:extLst>
              <a:ext uri="{FF2B5EF4-FFF2-40B4-BE49-F238E27FC236}">
                <a16:creationId xmlns:a16="http://schemas.microsoft.com/office/drawing/2014/main" id="{9DA85484-4C86-6A49-BDB3-E9A9AF43745A}"/>
              </a:ext>
            </a:extLst>
          </p:cNvPr>
          <p:cNvCxnSpPr>
            <a:cxnSpLocks/>
            <a:stCxn id="206" idx="0"/>
            <a:endCxn id="262" idx="0"/>
          </p:cNvCxnSpPr>
          <p:nvPr/>
        </p:nvCxnSpPr>
        <p:spPr>
          <a:xfrm rot="16200000" flipH="1" flipV="1">
            <a:off x="4062577" y="649055"/>
            <a:ext cx="168237" cy="5124056"/>
          </a:xfrm>
          <a:prstGeom prst="bentConnector3">
            <a:avLst>
              <a:gd name="adj1" fmla="val -220428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Elbow Connector 301">
            <a:extLst>
              <a:ext uri="{FF2B5EF4-FFF2-40B4-BE49-F238E27FC236}">
                <a16:creationId xmlns:a16="http://schemas.microsoft.com/office/drawing/2014/main" id="{C0BCCEB9-425B-DB4C-80CA-CBB1282EF239}"/>
              </a:ext>
            </a:extLst>
          </p:cNvPr>
          <p:cNvCxnSpPr>
            <a:cxnSpLocks/>
            <a:stCxn id="211" idx="0"/>
            <a:endCxn id="262" idx="0"/>
          </p:cNvCxnSpPr>
          <p:nvPr/>
        </p:nvCxnSpPr>
        <p:spPr>
          <a:xfrm rot="16200000" flipH="1" flipV="1">
            <a:off x="4587584" y="124048"/>
            <a:ext cx="168237" cy="6174069"/>
          </a:xfrm>
          <a:prstGeom prst="bentConnector3">
            <a:avLst>
              <a:gd name="adj1" fmla="val -292063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2AF64D98-FCE8-2D4C-B27E-B69E1E5A810C}"/>
              </a:ext>
            </a:extLst>
          </p:cNvPr>
          <p:cNvCxnSpPr>
            <a:cxnSpLocks/>
            <a:stCxn id="156" idx="2"/>
            <a:endCxn id="184" idx="0"/>
          </p:cNvCxnSpPr>
          <p:nvPr/>
        </p:nvCxnSpPr>
        <p:spPr>
          <a:xfrm rot="16200000" flipH="1">
            <a:off x="3075424" y="2039661"/>
            <a:ext cx="3332491" cy="2904553"/>
          </a:xfrm>
          <a:prstGeom prst="bentConnector3">
            <a:avLst>
              <a:gd name="adj1" fmla="val 13099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354C6F1D-4F69-6547-86FB-5AD73B97EEC2}"/>
              </a:ext>
            </a:extLst>
          </p:cNvPr>
          <p:cNvCxnSpPr>
            <a:cxnSpLocks/>
            <a:stCxn id="160" idx="2"/>
            <a:endCxn id="184" idx="0"/>
          </p:cNvCxnSpPr>
          <p:nvPr/>
        </p:nvCxnSpPr>
        <p:spPr>
          <a:xfrm rot="16200000" flipH="1">
            <a:off x="2714539" y="1678776"/>
            <a:ext cx="3332491" cy="3626324"/>
          </a:xfrm>
          <a:prstGeom prst="bentConnector3">
            <a:avLst>
              <a:gd name="adj1" fmla="val 9315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CDCB7D77-8D90-2443-A9B8-06BE4E6D4FFF}"/>
              </a:ext>
            </a:extLst>
          </p:cNvPr>
          <p:cNvCxnSpPr>
            <a:cxnSpLocks/>
          </p:cNvCxnSpPr>
          <p:nvPr/>
        </p:nvCxnSpPr>
        <p:spPr>
          <a:xfrm>
            <a:off x="2059378" y="6286425"/>
            <a:ext cx="281777" cy="84308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BA5265A4-D359-7647-B345-3C1055C699BC}"/>
              </a:ext>
            </a:extLst>
          </p:cNvPr>
          <p:cNvSpPr txBox="1"/>
          <p:nvPr/>
        </p:nvSpPr>
        <p:spPr>
          <a:xfrm>
            <a:off x="2369731" y="6215670"/>
            <a:ext cx="13676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Scheduled ETL data flows</a:t>
            </a:r>
          </a:p>
        </p:txBody>
      </p:sp>
      <p:cxnSp>
        <p:nvCxnSpPr>
          <p:cNvPr id="138" name="Elbow Connector 137">
            <a:extLst>
              <a:ext uri="{FF2B5EF4-FFF2-40B4-BE49-F238E27FC236}">
                <a16:creationId xmlns:a16="http://schemas.microsoft.com/office/drawing/2014/main" id="{2D4DF8D5-150D-0449-A2B8-EFC42F5685C3}"/>
              </a:ext>
            </a:extLst>
          </p:cNvPr>
          <p:cNvCxnSpPr>
            <a:cxnSpLocks/>
          </p:cNvCxnSpPr>
          <p:nvPr/>
        </p:nvCxnSpPr>
        <p:spPr>
          <a:xfrm>
            <a:off x="2059378" y="6513568"/>
            <a:ext cx="281777" cy="84308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70C2C9E2-718C-DF46-96FF-2BD485863F03}"/>
              </a:ext>
            </a:extLst>
          </p:cNvPr>
          <p:cNvSpPr txBox="1"/>
          <p:nvPr/>
        </p:nvSpPr>
        <p:spPr>
          <a:xfrm>
            <a:off x="2369731" y="6442813"/>
            <a:ext cx="13404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Real time app data flows</a:t>
            </a:r>
          </a:p>
        </p:txBody>
      </p:sp>
      <p:sp>
        <p:nvSpPr>
          <p:cNvPr id="145" name="Rounded Rectangular Callout 144">
            <a:extLst>
              <a:ext uri="{FF2B5EF4-FFF2-40B4-BE49-F238E27FC236}">
                <a16:creationId xmlns:a16="http://schemas.microsoft.com/office/drawing/2014/main" id="{7F0847FA-0CB3-7A47-90E1-7123A00FB281}"/>
              </a:ext>
            </a:extLst>
          </p:cNvPr>
          <p:cNvSpPr/>
          <p:nvPr/>
        </p:nvSpPr>
        <p:spPr>
          <a:xfrm>
            <a:off x="2963741" y="5101297"/>
            <a:ext cx="961318" cy="409129"/>
          </a:xfrm>
          <a:prstGeom prst="wedgeRoundRectCallout">
            <a:avLst>
              <a:gd name="adj1" fmla="val 75898"/>
              <a:gd name="adj2" fmla="val -2389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err="1"/>
              <a:t>Keycloak</a:t>
            </a:r>
            <a:r>
              <a:rPr lang="en-GB" sz="800" dirty="0"/>
              <a:t> and Profile are used by most other components</a:t>
            </a:r>
          </a:p>
        </p:txBody>
      </p:sp>
      <p:cxnSp>
        <p:nvCxnSpPr>
          <p:cNvPr id="146" name="Elbow Connector 145">
            <a:extLst>
              <a:ext uri="{FF2B5EF4-FFF2-40B4-BE49-F238E27FC236}">
                <a16:creationId xmlns:a16="http://schemas.microsoft.com/office/drawing/2014/main" id="{FE3888A4-F5B4-A44A-B7D4-A0811E8B76EF}"/>
              </a:ext>
            </a:extLst>
          </p:cNvPr>
          <p:cNvCxnSpPr>
            <a:cxnSpLocks/>
            <a:endCxn id="95" idx="0"/>
          </p:cNvCxnSpPr>
          <p:nvPr/>
        </p:nvCxnSpPr>
        <p:spPr>
          <a:xfrm rot="16200000" flipH="1">
            <a:off x="4155123" y="5119512"/>
            <a:ext cx="449014" cy="279161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>
            <a:extLst>
              <a:ext uri="{FF2B5EF4-FFF2-40B4-BE49-F238E27FC236}">
                <a16:creationId xmlns:a16="http://schemas.microsoft.com/office/drawing/2014/main" id="{A54F2B53-1729-7644-9FB5-9A9A5798A2B9}"/>
              </a:ext>
            </a:extLst>
          </p:cNvPr>
          <p:cNvCxnSpPr>
            <a:cxnSpLocks/>
            <a:endCxn id="95" idx="0"/>
          </p:cNvCxnSpPr>
          <p:nvPr/>
        </p:nvCxnSpPr>
        <p:spPr>
          <a:xfrm rot="5400000">
            <a:off x="4417415" y="5136384"/>
            <a:ext cx="449013" cy="245419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9E378633-817B-F440-9770-D3B71C14D1A2}"/>
              </a:ext>
            </a:extLst>
          </p:cNvPr>
          <p:cNvCxnSpPr>
            <a:cxnSpLocks/>
            <a:endCxn id="95" idx="0"/>
          </p:cNvCxnSpPr>
          <p:nvPr/>
        </p:nvCxnSpPr>
        <p:spPr>
          <a:xfrm rot="16200000" flipH="1">
            <a:off x="4293884" y="5258272"/>
            <a:ext cx="449015" cy="1640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006110A9-5C62-974D-A303-6846C6736318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298456" y="4913037"/>
            <a:ext cx="373205" cy="106194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10812DF1-52C5-A04C-A246-E26906622B3A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419215" y="4792279"/>
            <a:ext cx="373205" cy="347711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405D58E5-7850-404C-807F-240CE165A607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358828" y="4852668"/>
            <a:ext cx="373203" cy="226935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551BC1A-CDEB-7344-B78F-3ABE3AB08D0B}"/>
              </a:ext>
            </a:extLst>
          </p:cNvPr>
          <p:cNvGrpSpPr/>
          <p:nvPr/>
        </p:nvGrpSpPr>
        <p:grpSpPr>
          <a:xfrm>
            <a:off x="7098123" y="5101297"/>
            <a:ext cx="613498" cy="1263214"/>
            <a:chOff x="2833791" y="2919419"/>
            <a:chExt cx="613498" cy="1263214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1549E88A-D5D0-074E-89D0-C25F3A90CC18}"/>
                </a:ext>
              </a:extLst>
            </p:cNvPr>
            <p:cNvSpPr/>
            <p:nvPr/>
          </p:nvSpPr>
          <p:spPr>
            <a:xfrm>
              <a:off x="2833791" y="2919419"/>
              <a:ext cx="613498" cy="1263214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72000" rIns="0" rtlCol="0" anchor="b" anchorCtr="1"/>
            <a:lstStyle/>
            <a:p>
              <a:pPr algn="ctr"/>
              <a:r>
                <a:rPr lang="en-GB" sz="800" dirty="0"/>
                <a:t>Logging (ELK)</a:t>
              </a:r>
            </a:p>
          </p:txBody>
        </p:sp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B57656EA-3A1E-4246-9005-9EFD581B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022677" y="3715087"/>
              <a:ext cx="255600" cy="274891"/>
            </a:xfrm>
            <a:prstGeom prst="rect">
              <a:avLst/>
            </a:prstGeom>
          </p:spPr>
        </p:pic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4D312A00-E5A2-474A-844B-3F929B2C549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93536" y="5569857"/>
            <a:ext cx="237600" cy="2751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E7B9A35-5FE1-CD4D-A1F6-CBB8136E013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304336" y="5204845"/>
            <a:ext cx="216000" cy="271761"/>
          </a:xfrm>
          <a:prstGeom prst="rect">
            <a:avLst/>
          </a:prstGeom>
        </p:spPr>
      </p:pic>
      <p:sp>
        <p:nvSpPr>
          <p:cNvPr id="188" name="Rounded Rectangular Callout 187">
            <a:extLst>
              <a:ext uri="{FF2B5EF4-FFF2-40B4-BE49-F238E27FC236}">
                <a16:creationId xmlns:a16="http://schemas.microsoft.com/office/drawing/2014/main" id="{7EF9E6BB-AECE-1248-B623-B35A2AD04753}"/>
              </a:ext>
            </a:extLst>
          </p:cNvPr>
          <p:cNvSpPr/>
          <p:nvPr/>
        </p:nvSpPr>
        <p:spPr>
          <a:xfrm>
            <a:off x="7877327" y="6003926"/>
            <a:ext cx="1102423" cy="438887"/>
          </a:xfrm>
          <a:prstGeom prst="wedgeRoundRectCallout">
            <a:avLst>
              <a:gd name="adj1" fmla="val -70791"/>
              <a:gd name="adj2" fmla="val -11994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/>
              <a:t>Kibana, Logstatsh and Elastic Search are used by most other services</a:t>
            </a:r>
          </a:p>
        </p:txBody>
      </p:sp>
    </p:spTree>
    <p:extLst>
      <p:ext uri="{BB962C8B-B14F-4D97-AF65-F5344CB8AC3E}">
        <p14:creationId xmlns:p14="http://schemas.microsoft.com/office/powerpoint/2010/main" val="234517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roup 246">
            <a:extLst>
              <a:ext uri="{FF2B5EF4-FFF2-40B4-BE49-F238E27FC236}">
                <a16:creationId xmlns:a16="http://schemas.microsoft.com/office/drawing/2014/main" id="{0B385F92-978F-2A4F-92D6-ED2EAF978C70}"/>
              </a:ext>
            </a:extLst>
          </p:cNvPr>
          <p:cNvGrpSpPr/>
          <p:nvPr/>
        </p:nvGrpSpPr>
        <p:grpSpPr>
          <a:xfrm>
            <a:off x="11454783" y="1816226"/>
            <a:ext cx="613498" cy="691415"/>
            <a:chOff x="10193006" y="4035513"/>
            <a:chExt cx="613498" cy="691415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594C1525-718C-0A46-9049-0E9D73D7FEFC}"/>
                </a:ext>
              </a:extLst>
            </p:cNvPr>
            <p:cNvSpPr/>
            <p:nvPr/>
          </p:nvSpPr>
          <p:spPr>
            <a:xfrm>
              <a:off x="10193006" y="4035513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NDW</a:t>
              </a:r>
            </a:p>
          </p:txBody>
        </p:sp>
        <p:pic>
          <p:nvPicPr>
            <p:cNvPr id="246" name="Picture 245">
              <a:extLst>
                <a:ext uri="{FF2B5EF4-FFF2-40B4-BE49-F238E27FC236}">
                  <a16:creationId xmlns:a16="http://schemas.microsoft.com/office/drawing/2014/main" id="{A320CE17-0BFF-5D45-A5F1-6C60602577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2737" r="24057"/>
            <a:stretch/>
          </p:blipFill>
          <p:spPr>
            <a:xfrm>
              <a:off x="10367917" y="4318696"/>
              <a:ext cx="277200" cy="273233"/>
            </a:xfrm>
            <a:prstGeom prst="rect">
              <a:avLst/>
            </a:prstGeom>
          </p:spPr>
        </p:pic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5DBF8C3B-D4B7-5E45-A0FB-E48F782FD0F9}"/>
              </a:ext>
            </a:extLst>
          </p:cNvPr>
          <p:cNvGrpSpPr/>
          <p:nvPr/>
        </p:nvGrpSpPr>
        <p:grpSpPr>
          <a:xfrm>
            <a:off x="264615" y="2090936"/>
            <a:ext cx="613498" cy="691415"/>
            <a:chOff x="1557558" y="2176208"/>
            <a:chExt cx="613498" cy="691415"/>
          </a:xfrm>
        </p:grpSpPr>
        <p:sp>
          <p:nvSpPr>
            <p:cNvPr id="193" name="Rectangle 192">
              <a:extLst>
                <a:ext uri="{FF2B5EF4-FFF2-40B4-BE49-F238E27FC236}">
                  <a16:creationId xmlns:a16="http://schemas.microsoft.com/office/drawing/2014/main" id="{06B5FD78-FD90-D24E-B5D5-921D6656FF58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GMC Connect</a:t>
              </a:r>
            </a:p>
          </p:txBody>
        </p:sp>
        <p:pic>
          <p:nvPicPr>
            <p:cNvPr id="194" name="Picture 193">
              <a:extLst>
                <a:ext uri="{FF2B5EF4-FFF2-40B4-BE49-F238E27FC236}">
                  <a16:creationId xmlns:a16="http://schemas.microsoft.com/office/drawing/2014/main" id="{CD01F91E-CC7A-7A41-B18F-FA6F63F6318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17864" y="286848"/>
            <a:ext cx="3099816" cy="615696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21755" y="435439"/>
            <a:ext cx="7772400" cy="67944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rgbClr val="A00054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dirty="0">
                <a:solidFill>
                  <a:schemeClr val="tx1"/>
                </a:solidFill>
              </a:rPr>
              <a:t>TIS – Application Architecture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7E83233-4682-5440-8081-5685118C428F}"/>
              </a:ext>
            </a:extLst>
          </p:cNvPr>
          <p:cNvGrpSpPr/>
          <p:nvPr/>
        </p:nvGrpSpPr>
        <p:grpSpPr>
          <a:xfrm>
            <a:off x="532740" y="2683677"/>
            <a:ext cx="613498" cy="691415"/>
            <a:chOff x="1557558" y="2176208"/>
            <a:chExt cx="613498" cy="691415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0C0F622-4BE3-554A-BEB4-5B6E187D6DD4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GMC Sync</a:t>
              </a:r>
            </a:p>
          </p:txBody>
        </p:sp>
        <p:pic>
          <p:nvPicPr>
            <p:cNvPr id="83" name="Picture 82">
              <a:extLst>
                <a:ext uri="{FF2B5EF4-FFF2-40B4-BE49-F238E27FC236}">
                  <a16:creationId xmlns:a16="http://schemas.microsoft.com/office/drawing/2014/main" id="{39572F44-D5E0-E94A-A1BB-158D667ECA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D1A1AF9-7C8C-0841-84D1-C5609ACCCEC7}"/>
              </a:ext>
            </a:extLst>
          </p:cNvPr>
          <p:cNvGrpSpPr/>
          <p:nvPr/>
        </p:nvGrpSpPr>
        <p:grpSpPr>
          <a:xfrm>
            <a:off x="4212462" y="5483600"/>
            <a:ext cx="613498" cy="691415"/>
            <a:chOff x="2400179" y="4157637"/>
            <a:chExt cx="613498" cy="691415"/>
          </a:xfrm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6B41C27E-8D87-5148-A24D-8A07A2363757}"/>
                </a:ext>
              </a:extLst>
            </p:cNvPr>
            <p:cNvSpPr/>
            <p:nvPr/>
          </p:nvSpPr>
          <p:spPr>
            <a:xfrm>
              <a:off x="2400179" y="4157637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 err="1"/>
                <a:t>Keycloak</a:t>
              </a:r>
              <a:endParaRPr lang="en-GB" sz="800" dirty="0"/>
            </a:p>
          </p:txBody>
        </p:sp>
        <p:pic>
          <p:nvPicPr>
            <p:cNvPr id="29" name="Graphic 28">
              <a:extLst>
                <a:ext uri="{FF2B5EF4-FFF2-40B4-BE49-F238E27FC236}">
                  <a16:creationId xmlns:a16="http://schemas.microsoft.com/office/drawing/2014/main" id="{A232CBCD-5A38-5243-89BA-22B58689C74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570128" y="4462415"/>
              <a:ext cx="273600" cy="273600"/>
            </a:xfrm>
            <a:prstGeom prst="rect">
              <a:avLst/>
            </a:prstGeom>
          </p:spPr>
        </p:pic>
      </p:grp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B94A300A-2341-B94C-B8AF-01673A4907BA}"/>
              </a:ext>
            </a:extLst>
          </p:cNvPr>
          <p:cNvCxnSpPr>
            <a:cxnSpLocks/>
            <a:endCxn id="168" idx="0"/>
          </p:cNvCxnSpPr>
          <p:nvPr/>
        </p:nvCxnSpPr>
        <p:spPr>
          <a:xfrm rot="16200000" flipH="1">
            <a:off x="2606854" y="2373499"/>
            <a:ext cx="1291222" cy="215709"/>
          </a:xfrm>
          <a:prstGeom prst="bentConnector3">
            <a:avLst>
              <a:gd name="adj1" fmla="val 5367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2" name="Graphic 121">
            <a:extLst>
              <a:ext uri="{FF2B5EF4-FFF2-40B4-BE49-F238E27FC236}">
                <a16:creationId xmlns:a16="http://schemas.microsoft.com/office/drawing/2014/main" id="{800298A9-89B5-8446-99F1-A22CED01FDD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8883" y="5189687"/>
            <a:ext cx="259626" cy="275080"/>
          </a:xfrm>
          <a:prstGeom prst="rect">
            <a:avLst/>
          </a:prstGeom>
        </p:spPr>
      </p:pic>
      <p:sp>
        <p:nvSpPr>
          <p:cNvPr id="87" name="TextBox 86">
            <a:extLst>
              <a:ext uri="{FF2B5EF4-FFF2-40B4-BE49-F238E27FC236}">
                <a16:creationId xmlns:a16="http://schemas.microsoft.com/office/drawing/2014/main" id="{9FE589D4-6A7A-AE44-88E0-DDEDC6168790}"/>
              </a:ext>
            </a:extLst>
          </p:cNvPr>
          <p:cNvSpPr txBox="1"/>
          <p:nvPr/>
        </p:nvSpPr>
        <p:spPr>
          <a:xfrm>
            <a:off x="408509" y="5229108"/>
            <a:ext cx="91403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1.x app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C784BF13-D41C-1F4A-91F7-32B8693D0BE3}"/>
              </a:ext>
            </a:extLst>
          </p:cNvPr>
          <p:cNvSpPr txBox="1"/>
          <p:nvPr/>
        </p:nvSpPr>
        <p:spPr>
          <a:xfrm>
            <a:off x="416288" y="5861118"/>
            <a:ext cx="12490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 err="1"/>
              <a:t>Springboot</a:t>
            </a:r>
            <a:r>
              <a:rPr lang="en-GB" sz="900" dirty="0"/>
              <a:t> application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EE6C18C-756C-6F4D-9ADA-311B1C59DB50}"/>
              </a:ext>
            </a:extLst>
          </p:cNvPr>
          <p:cNvSpPr txBox="1"/>
          <p:nvPr/>
        </p:nvSpPr>
        <p:spPr>
          <a:xfrm>
            <a:off x="416288" y="6177123"/>
            <a:ext cx="12057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Elastic Search indexes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F728B685-BC30-334C-9A2F-7F9320C370E6}"/>
              </a:ext>
            </a:extLst>
          </p:cNvPr>
          <p:cNvSpPr txBox="1"/>
          <p:nvPr/>
        </p:nvSpPr>
        <p:spPr>
          <a:xfrm>
            <a:off x="416288" y="6493127"/>
            <a:ext cx="9669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MySQL database</a:t>
            </a:r>
          </a:p>
        </p:txBody>
      </p:sp>
      <p:pic>
        <p:nvPicPr>
          <p:cNvPr id="129" name="Picture 128">
            <a:extLst>
              <a:ext uri="{FF2B5EF4-FFF2-40B4-BE49-F238E27FC236}">
                <a16:creationId xmlns:a16="http://schemas.microsoft.com/office/drawing/2014/main" id="{7ACD975E-1722-7A45-A39C-571CACCB7AE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9675" y="5826193"/>
            <a:ext cx="273600" cy="273600"/>
          </a:xfrm>
          <a:prstGeom prst="rect">
            <a:avLst/>
          </a:prstGeom>
        </p:spPr>
      </p:pic>
      <p:pic>
        <p:nvPicPr>
          <p:cNvPr id="130" name="Picture 129">
            <a:extLst>
              <a:ext uri="{FF2B5EF4-FFF2-40B4-BE49-F238E27FC236}">
                <a16:creationId xmlns:a16="http://schemas.microsoft.com/office/drawing/2014/main" id="{AC23B382-3F7E-E84C-B142-D4A64CF75E1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6662" y="6144276"/>
            <a:ext cx="255600" cy="274891"/>
          </a:xfrm>
          <a:prstGeom prst="rect">
            <a:avLst/>
          </a:prstGeom>
        </p:spPr>
      </p:pic>
      <p:pic>
        <p:nvPicPr>
          <p:cNvPr id="132" name="Picture 131">
            <a:extLst>
              <a:ext uri="{FF2B5EF4-FFF2-40B4-BE49-F238E27FC236}">
                <a16:creationId xmlns:a16="http://schemas.microsoft.com/office/drawing/2014/main" id="{8097E2D5-6200-1D47-AC8C-5DAE5BF7A2E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68822" y="6463648"/>
            <a:ext cx="226800" cy="273253"/>
          </a:xfrm>
          <a:prstGeom prst="rect">
            <a:avLst/>
          </a:prstGeom>
        </p:spPr>
      </p:pic>
      <p:grpSp>
        <p:nvGrpSpPr>
          <p:cNvPr id="104" name="Group 103">
            <a:extLst>
              <a:ext uri="{FF2B5EF4-FFF2-40B4-BE49-F238E27FC236}">
                <a16:creationId xmlns:a16="http://schemas.microsoft.com/office/drawing/2014/main" id="{AE30CBA5-A350-FD4B-BBF3-FD1969C0020D}"/>
              </a:ext>
            </a:extLst>
          </p:cNvPr>
          <p:cNvGrpSpPr/>
          <p:nvPr/>
        </p:nvGrpSpPr>
        <p:grpSpPr>
          <a:xfrm>
            <a:off x="3700611" y="1134278"/>
            <a:ext cx="613498" cy="691415"/>
            <a:chOff x="4230934" y="1134278"/>
            <a:chExt cx="613498" cy="691415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CFFB9C7E-94AD-7A4C-9A50-F1FB48221C9D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Notifications</a:t>
              </a:r>
            </a:p>
          </p:txBody>
        </p:sp>
        <p:pic>
          <p:nvPicPr>
            <p:cNvPr id="141" name="Graphic 140">
              <a:extLst>
                <a:ext uri="{FF2B5EF4-FFF2-40B4-BE49-F238E27FC236}">
                  <a16:creationId xmlns:a16="http://schemas.microsoft.com/office/drawing/2014/main" id="{A9EB0049-C515-654F-9536-4EC64FE4111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9D10B7B1-3ADC-3A46-850B-4B49D0224405}"/>
              </a:ext>
            </a:extLst>
          </p:cNvPr>
          <p:cNvGrpSpPr/>
          <p:nvPr/>
        </p:nvGrpSpPr>
        <p:grpSpPr>
          <a:xfrm>
            <a:off x="4417097" y="1134278"/>
            <a:ext cx="613498" cy="691415"/>
            <a:chOff x="4230934" y="1134278"/>
            <a:chExt cx="613498" cy="691415"/>
          </a:xfrm>
        </p:grpSpPr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84084202-F56D-D440-902C-295461AFDB2B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Common</a:t>
              </a:r>
            </a:p>
          </p:txBody>
        </p:sp>
        <p:pic>
          <p:nvPicPr>
            <p:cNvPr id="144" name="Graphic 143">
              <a:extLst>
                <a:ext uri="{FF2B5EF4-FFF2-40B4-BE49-F238E27FC236}">
                  <a16:creationId xmlns:a16="http://schemas.microsoft.com/office/drawing/2014/main" id="{AF776A25-F1B0-184E-8A70-D44CC2EE370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F5341FF3-B579-6643-87BF-7EAD67DE6649}"/>
              </a:ext>
            </a:extLst>
          </p:cNvPr>
          <p:cNvGrpSpPr/>
          <p:nvPr/>
        </p:nvGrpSpPr>
        <p:grpSpPr>
          <a:xfrm>
            <a:off x="5118450" y="5152737"/>
            <a:ext cx="613498" cy="1194094"/>
            <a:chOff x="5428825" y="2455017"/>
            <a:chExt cx="613498" cy="1194094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3B7280D9-ED89-434C-89A3-1F9E011D15BB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Profile</a:t>
              </a:r>
            </a:p>
          </p:txBody>
        </p:sp>
        <p:pic>
          <p:nvPicPr>
            <p:cNvPr id="135" name="Picture 134">
              <a:extLst>
                <a:ext uri="{FF2B5EF4-FFF2-40B4-BE49-F238E27FC236}">
                  <a16:creationId xmlns:a16="http://schemas.microsoft.com/office/drawing/2014/main" id="{6064459B-4DFE-3348-9468-04110591377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136" name="Picture 135">
              <a:extLst>
                <a:ext uri="{FF2B5EF4-FFF2-40B4-BE49-F238E27FC236}">
                  <a16:creationId xmlns:a16="http://schemas.microsoft.com/office/drawing/2014/main" id="{F42D2548-F082-B647-8F96-7A7DC8901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148" name="Picture 147">
              <a:extLst>
                <a:ext uri="{FF2B5EF4-FFF2-40B4-BE49-F238E27FC236}">
                  <a16:creationId xmlns:a16="http://schemas.microsoft.com/office/drawing/2014/main" id="{BE39ED7D-071D-5D4B-A6F4-BF38B3E31EDA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DE0E1538-7719-1E45-BD51-37880D652B63}"/>
              </a:ext>
            </a:extLst>
          </p:cNvPr>
          <p:cNvSpPr txBox="1"/>
          <p:nvPr/>
        </p:nvSpPr>
        <p:spPr>
          <a:xfrm>
            <a:off x="412385" y="5545113"/>
            <a:ext cx="7168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RESTful API</a:t>
            </a:r>
          </a:p>
        </p:txBody>
      </p:sp>
      <p:pic>
        <p:nvPicPr>
          <p:cNvPr id="154" name="Picture 153">
            <a:extLst>
              <a:ext uri="{FF2B5EF4-FFF2-40B4-BE49-F238E27FC236}">
                <a16:creationId xmlns:a16="http://schemas.microsoft.com/office/drawing/2014/main" id="{4A56EDB9-23D2-5F46-BAE6-6BDCB2F33AB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15475" y="5509250"/>
            <a:ext cx="342000" cy="272460"/>
          </a:xfrm>
          <a:prstGeom prst="rect">
            <a:avLst/>
          </a:prstGeom>
        </p:spPr>
      </p:pic>
      <p:grpSp>
        <p:nvGrpSpPr>
          <p:cNvPr id="155" name="Group 154">
            <a:extLst>
              <a:ext uri="{FF2B5EF4-FFF2-40B4-BE49-F238E27FC236}">
                <a16:creationId xmlns:a16="http://schemas.microsoft.com/office/drawing/2014/main" id="{6D274B10-4ECA-5948-8D99-924B0C9D3C92}"/>
              </a:ext>
            </a:extLst>
          </p:cNvPr>
          <p:cNvGrpSpPr/>
          <p:nvPr/>
        </p:nvGrpSpPr>
        <p:grpSpPr>
          <a:xfrm>
            <a:off x="2982644" y="1134278"/>
            <a:ext cx="613498" cy="691415"/>
            <a:chOff x="4230934" y="1134278"/>
            <a:chExt cx="613498" cy="691415"/>
          </a:xfrm>
        </p:grpSpPr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7F4EBDE9-4454-9C40-8537-F53B1327470E}"/>
                </a:ext>
              </a:extLst>
            </p:cNvPr>
            <p:cNvSpPr/>
            <p:nvPr/>
          </p:nvSpPr>
          <p:spPr>
            <a:xfrm>
              <a:off x="4230934" y="113427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Concerns</a:t>
              </a:r>
            </a:p>
          </p:txBody>
        </p:sp>
        <p:pic>
          <p:nvPicPr>
            <p:cNvPr id="157" name="Graphic 156">
              <a:extLst>
                <a:ext uri="{FF2B5EF4-FFF2-40B4-BE49-F238E27FC236}">
                  <a16:creationId xmlns:a16="http://schemas.microsoft.com/office/drawing/2014/main" id="{BD8FA8BA-35E1-684B-8D14-2B59ADD46A3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4413568" y="1436933"/>
              <a:ext cx="259626" cy="275080"/>
            </a:xfrm>
            <a:prstGeom prst="rect">
              <a:avLst/>
            </a:prstGeom>
          </p:spPr>
        </p:pic>
      </p:grpSp>
      <p:pic>
        <p:nvPicPr>
          <p:cNvPr id="196" name="Picture 195">
            <a:extLst>
              <a:ext uri="{FF2B5EF4-FFF2-40B4-BE49-F238E27FC236}">
                <a16:creationId xmlns:a16="http://schemas.microsoft.com/office/drawing/2014/main" id="{A0326EB4-7126-7745-9204-9ED5F56BE16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1086" y="3608673"/>
            <a:ext cx="540000" cy="540000"/>
          </a:xfrm>
          <a:prstGeom prst="rect">
            <a:avLst/>
          </a:prstGeom>
        </p:spPr>
      </p:pic>
      <p:cxnSp>
        <p:nvCxnSpPr>
          <p:cNvPr id="197" name="Elbow Connector 196">
            <a:extLst>
              <a:ext uri="{FF2B5EF4-FFF2-40B4-BE49-F238E27FC236}">
                <a16:creationId xmlns:a16="http://schemas.microsoft.com/office/drawing/2014/main" id="{F8990184-CB0D-7441-9604-9CD6FA6D634A}"/>
              </a:ext>
            </a:extLst>
          </p:cNvPr>
          <p:cNvCxnSpPr>
            <a:cxnSpLocks/>
            <a:stCxn id="196" idx="0"/>
            <a:endCxn id="82" idx="1"/>
          </p:cNvCxnSpPr>
          <p:nvPr/>
        </p:nvCxnSpPr>
        <p:spPr>
          <a:xfrm rot="5400000" flipH="1" flipV="1">
            <a:off x="167269" y="3243202"/>
            <a:ext cx="579288" cy="151654"/>
          </a:xfrm>
          <a:prstGeom prst="bentConnector2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006A0D92-8D52-FC40-BD5C-22138801C819}"/>
              </a:ext>
            </a:extLst>
          </p:cNvPr>
          <p:cNvGrpSpPr/>
          <p:nvPr/>
        </p:nvGrpSpPr>
        <p:grpSpPr>
          <a:xfrm>
            <a:off x="8495239" y="3126965"/>
            <a:ext cx="613498" cy="1194094"/>
            <a:chOff x="5428825" y="2455017"/>
            <a:chExt cx="613498" cy="11940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BF342488-CFF2-9140-8F9B-8D6239CD2317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Generic Upload</a:t>
              </a:r>
            </a:p>
          </p:txBody>
        </p:sp>
        <p:pic>
          <p:nvPicPr>
            <p:cNvPr id="219" name="Picture 218">
              <a:extLst>
                <a:ext uri="{FF2B5EF4-FFF2-40B4-BE49-F238E27FC236}">
                  <a16:creationId xmlns:a16="http://schemas.microsoft.com/office/drawing/2014/main" id="{59652339-B977-0B48-8050-368F5AB3A44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20" name="Picture 219">
              <a:extLst>
                <a:ext uri="{FF2B5EF4-FFF2-40B4-BE49-F238E27FC236}">
                  <a16:creationId xmlns:a16="http://schemas.microsoft.com/office/drawing/2014/main" id="{9619D4B5-1976-BE42-BDE1-149D83F36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21" name="Picture 220">
              <a:extLst>
                <a:ext uri="{FF2B5EF4-FFF2-40B4-BE49-F238E27FC236}">
                  <a16:creationId xmlns:a16="http://schemas.microsoft.com/office/drawing/2014/main" id="{9822DF0A-9116-8A4A-BBCA-26891650BB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cxnSp>
        <p:nvCxnSpPr>
          <p:cNvPr id="224" name="Curved Connector 223">
            <a:extLst>
              <a:ext uri="{FF2B5EF4-FFF2-40B4-BE49-F238E27FC236}">
                <a16:creationId xmlns:a16="http://schemas.microsoft.com/office/drawing/2014/main" id="{C6E0D0D8-EAEE-C146-87D8-0B67646B63C8}"/>
              </a:ext>
            </a:extLst>
          </p:cNvPr>
          <p:cNvCxnSpPr>
            <a:cxnSpLocks/>
            <a:stCxn id="82" idx="0"/>
            <a:endCxn id="348" idx="1"/>
          </p:cNvCxnSpPr>
          <p:nvPr/>
        </p:nvCxnSpPr>
        <p:spPr>
          <a:xfrm rot="16200000" flipH="1">
            <a:off x="1412797" y="2110368"/>
            <a:ext cx="493457" cy="1640075"/>
          </a:xfrm>
          <a:prstGeom prst="curvedConnector3">
            <a:avLst>
              <a:gd name="adj1" fmla="val -4632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Elbow Connector 229">
            <a:extLst>
              <a:ext uri="{FF2B5EF4-FFF2-40B4-BE49-F238E27FC236}">
                <a16:creationId xmlns:a16="http://schemas.microsoft.com/office/drawing/2014/main" id="{7CA6EB7B-1E63-B54F-BA38-71E81B3B2C1F}"/>
              </a:ext>
            </a:extLst>
          </p:cNvPr>
          <p:cNvCxnSpPr>
            <a:cxnSpLocks/>
            <a:stCxn id="329" idx="2"/>
            <a:endCxn id="162" idx="0"/>
          </p:cNvCxnSpPr>
          <p:nvPr/>
        </p:nvCxnSpPr>
        <p:spPr>
          <a:xfrm rot="16200000" flipH="1">
            <a:off x="1845168" y="2406882"/>
            <a:ext cx="1287977" cy="152188"/>
          </a:xfrm>
          <a:prstGeom prst="bentConnector3">
            <a:avLst>
              <a:gd name="adj1" fmla="val 6440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Elbow Connector 254">
            <a:extLst>
              <a:ext uri="{FF2B5EF4-FFF2-40B4-BE49-F238E27FC236}">
                <a16:creationId xmlns:a16="http://schemas.microsoft.com/office/drawing/2014/main" id="{9C0704AC-1B40-9844-9302-B0E70B3457C9}"/>
              </a:ext>
            </a:extLst>
          </p:cNvPr>
          <p:cNvCxnSpPr>
            <a:cxnSpLocks/>
            <a:stCxn id="139" idx="2"/>
            <a:endCxn id="443" idx="7"/>
          </p:cNvCxnSpPr>
          <p:nvPr/>
        </p:nvCxnSpPr>
        <p:spPr>
          <a:xfrm rot="16200000" flipH="1">
            <a:off x="3441050" y="2392003"/>
            <a:ext cx="1354498" cy="221878"/>
          </a:xfrm>
          <a:prstGeom prst="bentConnector3">
            <a:avLst>
              <a:gd name="adj1" fmla="val 3853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8E55C453-C655-0C4C-8B85-CA2F2495B997}"/>
              </a:ext>
            </a:extLst>
          </p:cNvPr>
          <p:cNvGrpSpPr/>
          <p:nvPr/>
        </p:nvGrpSpPr>
        <p:grpSpPr>
          <a:xfrm>
            <a:off x="10029764" y="5160564"/>
            <a:ext cx="613498" cy="1194094"/>
            <a:chOff x="5428825" y="2455017"/>
            <a:chExt cx="613498" cy="1194094"/>
          </a:xfrm>
        </p:grpSpPr>
        <p:sp>
          <p:nvSpPr>
            <p:cNvPr id="265" name="Rectangle 264">
              <a:extLst>
                <a:ext uri="{FF2B5EF4-FFF2-40B4-BE49-F238E27FC236}">
                  <a16:creationId xmlns:a16="http://schemas.microsoft.com/office/drawing/2014/main" id="{30A46094-3159-1942-9F63-6BC62CF06FD4}"/>
                </a:ext>
              </a:extLst>
            </p:cNvPr>
            <p:cNvSpPr/>
            <p:nvPr/>
          </p:nvSpPr>
          <p:spPr>
            <a:xfrm>
              <a:off x="5428825" y="2594793"/>
              <a:ext cx="613498" cy="1054318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288000" rIns="36000" rtlCol="0" anchor="b" anchorCtr="1"/>
            <a:lstStyle/>
            <a:p>
              <a:pPr algn="ctr"/>
              <a:r>
                <a:rPr lang="en-GB" sz="800" dirty="0"/>
                <a:t>ESR Service</a:t>
              </a:r>
            </a:p>
          </p:txBody>
        </p:sp>
        <p:pic>
          <p:nvPicPr>
            <p:cNvPr id="266" name="Picture 265">
              <a:extLst>
                <a:ext uri="{FF2B5EF4-FFF2-40B4-BE49-F238E27FC236}">
                  <a16:creationId xmlns:a16="http://schemas.microsoft.com/office/drawing/2014/main" id="{FC0220AB-1798-404A-B401-B46A4D00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05536" y="2785880"/>
              <a:ext cx="273600" cy="273600"/>
            </a:xfrm>
            <a:prstGeom prst="rect">
              <a:avLst/>
            </a:prstGeom>
          </p:spPr>
        </p:pic>
        <p:pic>
          <p:nvPicPr>
            <p:cNvPr id="267" name="Picture 266">
              <a:extLst>
                <a:ext uri="{FF2B5EF4-FFF2-40B4-BE49-F238E27FC236}">
                  <a16:creationId xmlns:a16="http://schemas.microsoft.com/office/drawing/2014/main" id="{58261F74-D4B3-184C-9B18-CD9E753E6F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628936" y="3098786"/>
              <a:ext cx="226800" cy="273253"/>
            </a:xfrm>
            <a:prstGeom prst="rect">
              <a:avLst/>
            </a:prstGeom>
          </p:spPr>
        </p:pic>
        <p:pic>
          <p:nvPicPr>
            <p:cNvPr id="268" name="Picture 267">
              <a:extLst>
                <a:ext uri="{FF2B5EF4-FFF2-40B4-BE49-F238E27FC236}">
                  <a16:creationId xmlns:a16="http://schemas.microsoft.com/office/drawing/2014/main" id="{338CE096-C9E7-B04C-903C-24BF10E51232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571336" y="2455017"/>
              <a:ext cx="342000" cy="272460"/>
            </a:xfrm>
            <a:prstGeom prst="rect">
              <a:avLst/>
            </a:prstGeom>
          </p:spPr>
        </p:pic>
      </p:grpSp>
      <p:grpSp>
        <p:nvGrpSpPr>
          <p:cNvPr id="269" name="Group 268">
            <a:extLst>
              <a:ext uri="{FF2B5EF4-FFF2-40B4-BE49-F238E27FC236}">
                <a16:creationId xmlns:a16="http://schemas.microsoft.com/office/drawing/2014/main" id="{E8B65616-CC89-3F44-B812-35066D7D832A}"/>
              </a:ext>
            </a:extLst>
          </p:cNvPr>
          <p:cNvGrpSpPr/>
          <p:nvPr/>
        </p:nvGrpSpPr>
        <p:grpSpPr>
          <a:xfrm>
            <a:off x="10485685" y="4364195"/>
            <a:ext cx="613498" cy="691415"/>
            <a:chOff x="1557558" y="2176208"/>
            <a:chExt cx="613498" cy="691415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id="{849FF37F-28DA-1C47-A267-051731198481}"/>
                </a:ext>
              </a:extLst>
            </p:cNvPr>
            <p:cNvSpPr/>
            <p:nvPr/>
          </p:nvSpPr>
          <p:spPr>
            <a:xfrm>
              <a:off x="1557558" y="2176208"/>
              <a:ext cx="613498" cy="691415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ESR ETL</a:t>
              </a:r>
            </a:p>
          </p:txBody>
        </p:sp>
        <p:pic>
          <p:nvPicPr>
            <p:cNvPr id="271" name="Picture 270">
              <a:extLst>
                <a:ext uri="{FF2B5EF4-FFF2-40B4-BE49-F238E27FC236}">
                  <a16:creationId xmlns:a16="http://schemas.microsoft.com/office/drawing/2014/main" id="{7CFE4115-B22D-9A44-945B-0AAE9EBB56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734269" y="2478863"/>
              <a:ext cx="273600" cy="273600"/>
            </a:xfrm>
            <a:prstGeom prst="rect">
              <a:avLst/>
            </a:prstGeom>
          </p:spPr>
        </p:pic>
      </p:grpSp>
      <p:pic>
        <p:nvPicPr>
          <p:cNvPr id="272" name="Graphic 271">
            <a:extLst>
              <a:ext uri="{FF2B5EF4-FFF2-40B4-BE49-F238E27FC236}">
                <a16:creationId xmlns:a16="http://schemas.microsoft.com/office/drawing/2014/main" id="{F9097122-6BC0-A647-9F52-18AB6393EB3F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 l="9520" t="9914" r="10408" b="4213"/>
          <a:stretch/>
        </p:blipFill>
        <p:spPr>
          <a:xfrm>
            <a:off x="155931" y="4871604"/>
            <a:ext cx="255112" cy="273600"/>
          </a:xfrm>
          <a:prstGeom prst="rect">
            <a:avLst/>
          </a:prstGeom>
        </p:spPr>
      </p:pic>
      <p:sp>
        <p:nvSpPr>
          <p:cNvPr id="273" name="TextBox 272">
            <a:extLst>
              <a:ext uri="{FF2B5EF4-FFF2-40B4-BE49-F238E27FC236}">
                <a16:creationId xmlns:a16="http://schemas.microsoft.com/office/drawing/2014/main" id="{C99AE712-4574-0940-A1BE-9407B016E0E4}"/>
              </a:ext>
            </a:extLst>
          </p:cNvPr>
          <p:cNvSpPr txBox="1"/>
          <p:nvPr/>
        </p:nvSpPr>
        <p:spPr>
          <a:xfrm>
            <a:off x="419727" y="4913103"/>
            <a:ext cx="8354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Angular 5 app</a:t>
            </a:r>
          </a:p>
        </p:txBody>
      </p:sp>
      <p:pic>
        <p:nvPicPr>
          <p:cNvPr id="275" name="Picture 274">
            <a:extLst>
              <a:ext uri="{FF2B5EF4-FFF2-40B4-BE49-F238E27FC236}">
                <a16:creationId xmlns:a16="http://schemas.microsoft.com/office/drawing/2014/main" id="{8BAFFDAC-5F6A-B841-B282-A457A580B98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492639" y="5359819"/>
            <a:ext cx="540000" cy="540000"/>
          </a:xfrm>
          <a:prstGeom prst="rect">
            <a:avLst/>
          </a:prstGeom>
        </p:spPr>
      </p:pic>
      <p:cxnSp>
        <p:nvCxnSpPr>
          <p:cNvPr id="279" name="Curved Connector 278">
            <a:extLst>
              <a:ext uri="{FF2B5EF4-FFF2-40B4-BE49-F238E27FC236}">
                <a16:creationId xmlns:a16="http://schemas.microsoft.com/office/drawing/2014/main" id="{201C3AF3-A8C8-9E41-A2D9-DE0BBF3DB853}"/>
              </a:ext>
            </a:extLst>
          </p:cNvPr>
          <p:cNvCxnSpPr>
            <a:cxnSpLocks/>
            <a:stCxn id="82" idx="0"/>
            <a:endCxn id="349" idx="1"/>
          </p:cNvCxnSpPr>
          <p:nvPr/>
        </p:nvCxnSpPr>
        <p:spPr>
          <a:xfrm rot="16200000" flipH="1">
            <a:off x="1810433" y="1712733"/>
            <a:ext cx="492626" cy="2434515"/>
          </a:xfrm>
          <a:prstGeom prst="curvedConnector3">
            <a:avLst>
              <a:gd name="adj1" fmla="val -71153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Elbow Connector 294">
            <a:extLst>
              <a:ext uri="{FF2B5EF4-FFF2-40B4-BE49-F238E27FC236}">
                <a16:creationId xmlns:a16="http://schemas.microsoft.com/office/drawing/2014/main" id="{9DA85484-4C86-6A49-BDB3-E9A9AF43745A}"/>
              </a:ext>
            </a:extLst>
          </p:cNvPr>
          <p:cNvCxnSpPr>
            <a:cxnSpLocks/>
            <a:stCxn id="303" idx="1"/>
            <a:endCxn id="400" idx="0"/>
          </p:cNvCxnSpPr>
          <p:nvPr/>
        </p:nvCxnSpPr>
        <p:spPr>
          <a:xfrm rot="16200000" flipH="1" flipV="1">
            <a:off x="4135096" y="786174"/>
            <a:ext cx="99467" cy="4887500"/>
          </a:xfrm>
          <a:prstGeom prst="bentConnector3">
            <a:avLst>
              <a:gd name="adj1" fmla="val -265867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2" name="Elbow Connector 301">
            <a:extLst>
              <a:ext uri="{FF2B5EF4-FFF2-40B4-BE49-F238E27FC236}">
                <a16:creationId xmlns:a16="http://schemas.microsoft.com/office/drawing/2014/main" id="{C0BCCEB9-425B-DB4C-80CA-CBB1282EF239}"/>
              </a:ext>
            </a:extLst>
          </p:cNvPr>
          <p:cNvCxnSpPr>
            <a:cxnSpLocks/>
            <a:stCxn id="313" idx="1"/>
            <a:endCxn id="262" idx="0"/>
          </p:cNvCxnSpPr>
          <p:nvPr/>
        </p:nvCxnSpPr>
        <p:spPr>
          <a:xfrm rot="16200000" flipH="1" flipV="1">
            <a:off x="4570302" y="193316"/>
            <a:ext cx="116251" cy="6087519"/>
          </a:xfrm>
          <a:prstGeom prst="bentConnector3">
            <a:avLst>
              <a:gd name="adj1" fmla="val -325222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Elbow Connector 126">
            <a:extLst>
              <a:ext uri="{FF2B5EF4-FFF2-40B4-BE49-F238E27FC236}">
                <a16:creationId xmlns:a16="http://schemas.microsoft.com/office/drawing/2014/main" id="{2AF64D98-FCE8-2D4C-B27E-B69E1E5A810C}"/>
              </a:ext>
            </a:extLst>
          </p:cNvPr>
          <p:cNvCxnSpPr>
            <a:cxnSpLocks/>
            <a:endCxn id="257" idx="0"/>
          </p:cNvCxnSpPr>
          <p:nvPr/>
        </p:nvCxnSpPr>
        <p:spPr>
          <a:xfrm rot="16200000" flipH="1">
            <a:off x="3150928" y="2142076"/>
            <a:ext cx="3349980" cy="2717209"/>
          </a:xfrm>
          <a:prstGeom prst="bentConnector3">
            <a:avLst>
              <a:gd name="adj1" fmla="val 9137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354C6F1D-4F69-6547-86FB-5AD73B97EEC2}"/>
              </a:ext>
            </a:extLst>
          </p:cNvPr>
          <p:cNvCxnSpPr>
            <a:cxnSpLocks/>
            <a:stCxn id="323" idx="2"/>
            <a:endCxn id="257" idx="1"/>
          </p:cNvCxnSpPr>
          <p:nvPr/>
        </p:nvCxnSpPr>
        <p:spPr>
          <a:xfrm rot="16200000" flipH="1">
            <a:off x="2723619" y="1837167"/>
            <a:ext cx="3375776" cy="3372931"/>
          </a:xfrm>
          <a:prstGeom prst="bentConnector3">
            <a:avLst>
              <a:gd name="adj1" fmla="val 11777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Elbow Connector 132">
            <a:extLst>
              <a:ext uri="{FF2B5EF4-FFF2-40B4-BE49-F238E27FC236}">
                <a16:creationId xmlns:a16="http://schemas.microsoft.com/office/drawing/2014/main" id="{CDCB7D77-8D90-2443-A9B8-06BE4E6D4FFF}"/>
              </a:ext>
            </a:extLst>
          </p:cNvPr>
          <p:cNvCxnSpPr>
            <a:cxnSpLocks/>
          </p:cNvCxnSpPr>
          <p:nvPr/>
        </p:nvCxnSpPr>
        <p:spPr>
          <a:xfrm>
            <a:off x="1978098" y="6347385"/>
            <a:ext cx="281777" cy="84308"/>
          </a:xfrm>
          <a:prstGeom prst="bentConnector3">
            <a:avLst>
              <a:gd name="adj1" fmla="val 50000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>
            <a:extLst>
              <a:ext uri="{FF2B5EF4-FFF2-40B4-BE49-F238E27FC236}">
                <a16:creationId xmlns:a16="http://schemas.microsoft.com/office/drawing/2014/main" id="{BA5265A4-D359-7647-B345-3C1055C699BC}"/>
              </a:ext>
            </a:extLst>
          </p:cNvPr>
          <p:cNvSpPr txBox="1"/>
          <p:nvPr/>
        </p:nvSpPr>
        <p:spPr>
          <a:xfrm>
            <a:off x="2288451" y="6276630"/>
            <a:ext cx="136768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Scheduled ETL data flows</a:t>
            </a:r>
          </a:p>
        </p:txBody>
      </p:sp>
      <p:cxnSp>
        <p:nvCxnSpPr>
          <p:cNvPr id="138" name="Elbow Connector 137">
            <a:extLst>
              <a:ext uri="{FF2B5EF4-FFF2-40B4-BE49-F238E27FC236}">
                <a16:creationId xmlns:a16="http://schemas.microsoft.com/office/drawing/2014/main" id="{2D4DF8D5-150D-0449-A2B8-EFC42F5685C3}"/>
              </a:ext>
            </a:extLst>
          </p:cNvPr>
          <p:cNvCxnSpPr>
            <a:cxnSpLocks/>
          </p:cNvCxnSpPr>
          <p:nvPr/>
        </p:nvCxnSpPr>
        <p:spPr>
          <a:xfrm>
            <a:off x="1978098" y="6574528"/>
            <a:ext cx="281777" cy="84308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70C2C9E2-718C-DF46-96FF-2BD485863F03}"/>
              </a:ext>
            </a:extLst>
          </p:cNvPr>
          <p:cNvSpPr txBox="1"/>
          <p:nvPr/>
        </p:nvSpPr>
        <p:spPr>
          <a:xfrm>
            <a:off x="2288451" y="6503773"/>
            <a:ext cx="13404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Real time app data flows</a:t>
            </a:r>
          </a:p>
        </p:txBody>
      </p:sp>
      <p:sp>
        <p:nvSpPr>
          <p:cNvPr id="145" name="Rounded Rectangular Callout 144">
            <a:extLst>
              <a:ext uri="{FF2B5EF4-FFF2-40B4-BE49-F238E27FC236}">
                <a16:creationId xmlns:a16="http://schemas.microsoft.com/office/drawing/2014/main" id="{7F0847FA-0CB3-7A47-90E1-7123A00FB281}"/>
              </a:ext>
            </a:extLst>
          </p:cNvPr>
          <p:cNvSpPr/>
          <p:nvPr/>
        </p:nvSpPr>
        <p:spPr>
          <a:xfrm>
            <a:off x="2963741" y="5111457"/>
            <a:ext cx="961318" cy="409129"/>
          </a:xfrm>
          <a:prstGeom prst="wedgeRoundRectCallout">
            <a:avLst>
              <a:gd name="adj1" fmla="val 75898"/>
              <a:gd name="adj2" fmla="val -2389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 err="1"/>
              <a:t>Keycloak</a:t>
            </a:r>
            <a:r>
              <a:rPr lang="en-GB" sz="800" dirty="0"/>
              <a:t> and Profile are used by most other components</a:t>
            </a:r>
          </a:p>
        </p:txBody>
      </p:sp>
      <p:cxnSp>
        <p:nvCxnSpPr>
          <p:cNvPr id="146" name="Elbow Connector 145">
            <a:extLst>
              <a:ext uri="{FF2B5EF4-FFF2-40B4-BE49-F238E27FC236}">
                <a16:creationId xmlns:a16="http://schemas.microsoft.com/office/drawing/2014/main" id="{FE3888A4-F5B4-A44A-B7D4-A0811E8B76EF}"/>
              </a:ext>
            </a:extLst>
          </p:cNvPr>
          <p:cNvCxnSpPr>
            <a:cxnSpLocks/>
            <a:endCxn id="95" idx="0"/>
          </p:cNvCxnSpPr>
          <p:nvPr/>
        </p:nvCxnSpPr>
        <p:spPr>
          <a:xfrm rot="16200000" flipH="1">
            <a:off x="4226305" y="5190694"/>
            <a:ext cx="449014" cy="136798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Elbow Connector 146">
            <a:extLst>
              <a:ext uri="{FF2B5EF4-FFF2-40B4-BE49-F238E27FC236}">
                <a16:creationId xmlns:a16="http://schemas.microsoft.com/office/drawing/2014/main" id="{A54F2B53-1729-7644-9FB5-9A9A5798A2B9}"/>
              </a:ext>
            </a:extLst>
          </p:cNvPr>
          <p:cNvCxnSpPr>
            <a:cxnSpLocks/>
            <a:endCxn id="95" idx="0"/>
          </p:cNvCxnSpPr>
          <p:nvPr/>
        </p:nvCxnSpPr>
        <p:spPr>
          <a:xfrm rot="5400000">
            <a:off x="4363103" y="5190691"/>
            <a:ext cx="449017" cy="136800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lbow Connector 148">
            <a:extLst>
              <a:ext uri="{FF2B5EF4-FFF2-40B4-BE49-F238E27FC236}">
                <a16:creationId xmlns:a16="http://schemas.microsoft.com/office/drawing/2014/main" id="{9E378633-817B-F440-9770-D3B71C14D1A2}"/>
              </a:ext>
            </a:extLst>
          </p:cNvPr>
          <p:cNvCxnSpPr>
            <a:cxnSpLocks/>
            <a:endCxn id="95" idx="0"/>
          </p:cNvCxnSpPr>
          <p:nvPr/>
        </p:nvCxnSpPr>
        <p:spPr>
          <a:xfrm rot="16200000" flipH="1">
            <a:off x="4293884" y="5258272"/>
            <a:ext cx="449015" cy="1640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Elbow Connector 149">
            <a:extLst>
              <a:ext uri="{FF2B5EF4-FFF2-40B4-BE49-F238E27FC236}">
                <a16:creationId xmlns:a16="http://schemas.microsoft.com/office/drawing/2014/main" id="{006110A9-5C62-974D-A303-6846C6736318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298456" y="4913037"/>
            <a:ext cx="373205" cy="106194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>
            <a:extLst>
              <a:ext uri="{FF2B5EF4-FFF2-40B4-BE49-F238E27FC236}">
                <a16:creationId xmlns:a16="http://schemas.microsoft.com/office/drawing/2014/main" id="{10812DF1-52C5-A04C-A246-E26906622B3A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419215" y="4792279"/>
            <a:ext cx="373205" cy="347711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Elbow Connector 151">
            <a:extLst>
              <a:ext uri="{FF2B5EF4-FFF2-40B4-BE49-F238E27FC236}">
                <a16:creationId xmlns:a16="http://schemas.microsoft.com/office/drawing/2014/main" id="{405D58E5-7850-404C-807F-240CE165A607}"/>
              </a:ext>
            </a:extLst>
          </p:cNvPr>
          <p:cNvCxnSpPr>
            <a:cxnSpLocks/>
            <a:endCxn id="148" idx="0"/>
          </p:cNvCxnSpPr>
          <p:nvPr/>
        </p:nvCxnSpPr>
        <p:spPr>
          <a:xfrm rot="5400000">
            <a:off x="5358828" y="4852668"/>
            <a:ext cx="373203" cy="226935"/>
          </a:xfrm>
          <a:prstGeom prst="bentConnector3">
            <a:avLst>
              <a:gd name="adj1" fmla="val 50000"/>
            </a:avLst>
          </a:prstGeom>
          <a:ln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2551BC1A-CDEB-7344-B78F-3ABE3AB08D0B}"/>
              </a:ext>
            </a:extLst>
          </p:cNvPr>
          <p:cNvGrpSpPr/>
          <p:nvPr/>
        </p:nvGrpSpPr>
        <p:grpSpPr>
          <a:xfrm>
            <a:off x="7098123" y="5101297"/>
            <a:ext cx="613498" cy="1263214"/>
            <a:chOff x="2833791" y="2919419"/>
            <a:chExt cx="613498" cy="1263214"/>
          </a:xfrm>
        </p:grpSpPr>
        <p:sp>
          <p:nvSpPr>
            <p:cNvPr id="169" name="Rectangle 168">
              <a:extLst>
                <a:ext uri="{FF2B5EF4-FFF2-40B4-BE49-F238E27FC236}">
                  <a16:creationId xmlns:a16="http://schemas.microsoft.com/office/drawing/2014/main" id="{1549E88A-D5D0-074E-89D0-C25F3A90CC18}"/>
                </a:ext>
              </a:extLst>
            </p:cNvPr>
            <p:cNvSpPr/>
            <p:nvPr/>
          </p:nvSpPr>
          <p:spPr>
            <a:xfrm>
              <a:off x="2833791" y="2919419"/>
              <a:ext cx="613498" cy="1263214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72000" rIns="0" rtlCol="0" anchor="b" anchorCtr="1"/>
            <a:lstStyle/>
            <a:p>
              <a:pPr algn="ctr"/>
              <a:r>
                <a:rPr lang="en-GB" sz="800" dirty="0"/>
                <a:t>Logging (ELK)</a:t>
              </a:r>
            </a:p>
          </p:txBody>
        </p:sp>
        <p:pic>
          <p:nvPicPr>
            <p:cNvPr id="185" name="Picture 184">
              <a:extLst>
                <a:ext uri="{FF2B5EF4-FFF2-40B4-BE49-F238E27FC236}">
                  <a16:creationId xmlns:a16="http://schemas.microsoft.com/office/drawing/2014/main" id="{B57656EA-3A1E-4246-9005-9EFD581B49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022677" y="3715087"/>
              <a:ext cx="255600" cy="274891"/>
            </a:xfrm>
            <a:prstGeom prst="rect">
              <a:avLst/>
            </a:prstGeom>
          </p:spPr>
        </p:pic>
      </p:grpSp>
      <p:pic>
        <p:nvPicPr>
          <p:cNvPr id="33" name="Picture 32">
            <a:extLst>
              <a:ext uri="{FF2B5EF4-FFF2-40B4-BE49-F238E27FC236}">
                <a16:creationId xmlns:a16="http://schemas.microsoft.com/office/drawing/2014/main" id="{4D312A00-E5A2-474A-844B-3F929B2C549A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293536" y="5569857"/>
            <a:ext cx="237600" cy="275116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E7B9A35-5FE1-CD4D-A1F6-CBB8136E013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304336" y="5204845"/>
            <a:ext cx="216000" cy="271761"/>
          </a:xfrm>
          <a:prstGeom prst="rect">
            <a:avLst/>
          </a:prstGeom>
        </p:spPr>
      </p:pic>
      <p:sp>
        <p:nvSpPr>
          <p:cNvPr id="188" name="Rounded Rectangular Callout 187">
            <a:extLst>
              <a:ext uri="{FF2B5EF4-FFF2-40B4-BE49-F238E27FC236}">
                <a16:creationId xmlns:a16="http://schemas.microsoft.com/office/drawing/2014/main" id="{7EF9E6BB-AECE-1248-B623-B35A2AD04753}"/>
              </a:ext>
            </a:extLst>
          </p:cNvPr>
          <p:cNvSpPr/>
          <p:nvPr/>
        </p:nvSpPr>
        <p:spPr>
          <a:xfrm>
            <a:off x="7877327" y="6003926"/>
            <a:ext cx="1102423" cy="438887"/>
          </a:xfrm>
          <a:prstGeom prst="wedgeRoundRectCallout">
            <a:avLst>
              <a:gd name="adj1" fmla="val -70791"/>
              <a:gd name="adj2" fmla="val -119943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/>
              <a:t>Kibana, Logstatsh and Elastic Search are used by most other services</a:t>
            </a:r>
          </a:p>
        </p:txBody>
      </p:sp>
      <p:cxnSp>
        <p:nvCxnSpPr>
          <p:cNvPr id="191" name="Elbow Connector 190">
            <a:extLst>
              <a:ext uri="{FF2B5EF4-FFF2-40B4-BE49-F238E27FC236}">
                <a16:creationId xmlns:a16="http://schemas.microsoft.com/office/drawing/2014/main" id="{588CD531-5C5B-A543-B9A8-0B48B215F5BF}"/>
              </a:ext>
            </a:extLst>
          </p:cNvPr>
          <p:cNvCxnSpPr>
            <a:cxnSpLocks/>
            <a:stCxn id="246" idx="2"/>
            <a:endCxn id="243" idx="3"/>
          </p:cNvCxnSpPr>
          <p:nvPr/>
        </p:nvCxnSpPr>
        <p:spPr>
          <a:xfrm rot="5400000">
            <a:off x="11255800" y="2693546"/>
            <a:ext cx="833399" cy="191591"/>
          </a:xfrm>
          <a:prstGeom prst="bentConnector2">
            <a:avLst/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Elbow Connector 194">
            <a:extLst>
              <a:ext uri="{FF2B5EF4-FFF2-40B4-BE49-F238E27FC236}">
                <a16:creationId xmlns:a16="http://schemas.microsoft.com/office/drawing/2014/main" id="{735F9B05-1837-1A48-AEFD-8BF12E30C568}"/>
              </a:ext>
            </a:extLst>
          </p:cNvPr>
          <p:cNvCxnSpPr>
            <a:cxnSpLocks/>
            <a:stCxn id="275" idx="0"/>
            <a:endCxn id="270" idx="3"/>
          </p:cNvCxnSpPr>
          <p:nvPr/>
        </p:nvCxnSpPr>
        <p:spPr>
          <a:xfrm rot="16200000" flipV="1">
            <a:off x="11105953" y="4703133"/>
            <a:ext cx="649916" cy="663456"/>
          </a:xfrm>
          <a:prstGeom prst="bentConnector2">
            <a:avLst/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Elbow Connector 197">
            <a:extLst>
              <a:ext uri="{FF2B5EF4-FFF2-40B4-BE49-F238E27FC236}">
                <a16:creationId xmlns:a16="http://schemas.microsoft.com/office/drawing/2014/main" id="{DA11C253-B5C0-6747-8D89-19692359CB39}"/>
              </a:ext>
            </a:extLst>
          </p:cNvPr>
          <p:cNvCxnSpPr>
            <a:cxnSpLocks/>
            <a:stCxn id="268" idx="0"/>
            <a:endCxn id="270" idx="1"/>
          </p:cNvCxnSpPr>
          <p:nvPr/>
        </p:nvCxnSpPr>
        <p:spPr>
          <a:xfrm rot="5400000" flipH="1" flipV="1">
            <a:off x="10189150" y="4864029"/>
            <a:ext cx="450661" cy="142410"/>
          </a:xfrm>
          <a:prstGeom prst="bentConnector2">
            <a:avLst/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Elbow Connector 198">
            <a:extLst>
              <a:ext uri="{FF2B5EF4-FFF2-40B4-BE49-F238E27FC236}">
                <a16:creationId xmlns:a16="http://schemas.microsoft.com/office/drawing/2014/main" id="{BC874F06-CCE7-AC47-A4F0-DFA143393244}"/>
              </a:ext>
            </a:extLst>
          </p:cNvPr>
          <p:cNvCxnSpPr>
            <a:cxnSpLocks/>
            <a:stCxn id="413" idx="0"/>
            <a:endCxn id="270" idx="0"/>
          </p:cNvCxnSpPr>
          <p:nvPr/>
        </p:nvCxnSpPr>
        <p:spPr>
          <a:xfrm rot="16200000" flipH="1">
            <a:off x="8174725" y="1746487"/>
            <a:ext cx="1210303" cy="4025113"/>
          </a:xfrm>
          <a:prstGeom prst="bentConnector3">
            <a:avLst>
              <a:gd name="adj1" fmla="val -19465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Elbow Connector 222">
            <a:extLst>
              <a:ext uri="{FF2B5EF4-FFF2-40B4-BE49-F238E27FC236}">
                <a16:creationId xmlns:a16="http://schemas.microsoft.com/office/drawing/2014/main" id="{D2E9FB85-7CB3-E644-BBD8-F14B1F095F8E}"/>
              </a:ext>
            </a:extLst>
          </p:cNvPr>
          <p:cNvCxnSpPr>
            <a:cxnSpLocks/>
            <a:stCxn id="52" idx="2"/>
            <a:endCxn id="303" idx="0"/>
          </p:cNvCxnSpPr>
          <p:nvPr/>
        </p:nvCxnSpPr>
        <p:spPr>
          <a:xfrm rot="5400000">
            <a:off x="6419154" y="2121667"/>
            <a:ext cx="1318651" cy="726697"/>
          </a:xfrm>
          <a:prstGeom prst="bentConnector3">
            <a:avLst>
              <a:gd name="adj1" fmla="val 32273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>
            <a:extLst>
              <a:ext uri="{FF2B5EF4-FFF2-40B4-BE49-F238E27FC236}">
                <a16:creationId xmlns:a16="http://schemas.microsoft.com/office/drawing/2014/main" id="{2AE972E0-CC30-EB46-943F-2B7B0ECD0763}"/>
              </a:ext>
            </a:extLst>
          </p:cNvPr>
          <p:cNvCxnSpPr>
            <a:cxnSpLocks/>
            <a:stCxn id="373" idx="2"/>
            <a:endCxn id="313" idx="0"/>
          </p:cNvCxnSpPr>
          <p:nvPr/>
        </p:nvCxnSpPr>
        <p:spPr>
          <a:xfrm rot="16200000" flipH="1">
            <a:off x="7005981" y="2390344"/>
            <a:ext cx="1302687" cy="202825"/>
          </a:xfrm>
          <a:prstGeom prst="bentConnector3">
            <a:avLst>
              <a:gd name="adj1" fmla="val 4155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Elbow Connector 225">
            <a:extLst>
              <a:ext uri="{FF2B5EF4-FFF2-40B4-BE49-F238E27FC236}">
                <a16:creationId xmlns:a16="http://schemas.microsoft.com/office/drawing/2014/main" id="{CA390488-E20A-AC45-9593-0F4A499104D5}"/>
              </a:ext>
            </a:extLst>
          </p:cNvPr>
          <p:cNvCxnSpPr>
            <a:cxnSpLocks/>
            <a:stCxn id="369" idx="2"/>
            <a:endCxn id="221" idx="0"/>
          </p:cNvCxnSpPr>
          <p:nvPr/>
        </p:nvCxnSpPr>
        <p:spPr>
          <a:xfrm rot="16200000" flipH="1">
            <a:off x="7598238" y="1916452"/>
            <a:ext cx="1289667" cy="1131358"/>
          </a:xfrm>
          <a:prstGeom prst="bentConnector3">
            <a:avLst>
              <a:gd name="adj1" fmla="val 33474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lbow Connector 227">
            <a:extLst>
              <a:ext uri="{FF2B5EF4-FFF2-40B4-BE49-F238E27FC236}">
                <a16:creationId xmlns:a16="http://schemas.microsoft.com/office/drawing/2014/main" id="{88C42D2C-62C8-4A4E-B1E3-785E741A66ED}"/>
              </a:ext>
            </a:extLst>
          </p:cNvPr>
          <p:cNvCxnSpPr>
            <a:cxnSpLocks/>
            <a:stCxn id="413" idx="7"/>
            <a:endCxn id="219" idx="1"/>
          </p:cNvCxnSpPr>
          <p:nvPr/>
        </p:nvCxnSpPr>
        <p:spPr>
          <a:xfrm rot="16200000" flipH="1">
            <a:off x="7565509" y="2488188"/>
            <a:ext cx="374699" cy="1838181"/>
          </a:xfrm>
          <a:prstGeom prst="bentConnector4">
            <a:avLst>
              <a:gd name="adj1" fmla="val -50163"/>
              <a:gd name="adj2" fmla="val 8261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Elbow Connector 228">
            <a:extLst>
              <a:ext uri="{FF2B5EF4-FFF2-40B4-BE49-F238E27FC236}">
                <a16:creationId xmlns:a16="http://schemas.microsoft.com/office/drawing/2014/main" id="{68AF4581-5BB2-1941-BB0E-C6ED2DBF9DC5}"/>
              </a:ext>
            </a:extLst>
          </p:cNvPr>
          <p:cNvCxnSpPr>
            <a:cxnSpLocks/>
            <a:stCxn id="370" idx="2"/>
            <a:endCxn id="257" idx="7"/>
          </p:cNvCxnSpPr>
          <p:nvPr/>
        </p:nvCxnSpPr>
        <p:spPr>
          <a:xfrm rot="5400000">
            <a:off x="5112115" y="2999499"/>
            <a:ext cx="3370980" cy="1053064"/>
          </a:xfrm>
          <a:prstGeom prst="bentConnector3">
            <a:avLst>
              <a:gd name="adj1" fmla="val 900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1" name="Rounded Rectangular Callout 230">
            <a:extLst>
              <a:ext uri="{FF2B5EF4-FFF2-40B4-BE49-F238E27FC236}">
                <a16:creationId xmlns:a16="http://schemas.microsoft.com/office/drawing/2014/main" id="{572563B4-5612-5447-892F-0755DDE9FFBE}"/>
              </a:ext>
            </a:extLst>
          </p:cNvPr>
          <p:cNvSpPr/>
          <p:nvPr/>
        </p:nvSpPr>
        <p:spPr>
          <a:xfrm>
            <a:off x="6205253" y="705940"/>
            <a:ext cx="803458" cy="222395"/>
          </a:xfrm>
          <a:prstGeom prst="wedgeRoundRectCallout">
            <a:avLst>
              <a:gd name="adj1" fmla="val 72519"/>
              <a:gd name="adj2" fmla="val 141880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GB" sz="800" dirty="0"/>
              <a:t>This is the TIS UI</a:t>
            </a:r>
          </a:p>
        </p:txBody>
      </p:sp>
      <p:cxnSp>
        <p:nvCxnSpPr>
          <p:cNvPr id="239" name="Elbow Connector 238">
            <a:extLst>
              <a:ext uri="{FF2B5EF4-FFF2-40B4-BE49-F238E27FC236}">
                <a16:creationId xmlns:a16="http://schemas.microsoft.com/office/drawing/2014/main" id="{179504BF-C0C0-A84F-AB04-93DB7AF6E11E}"/>
              </a:ext>
            </a:extLst>
          </p:cNvPr>
          <p:cNvCxnSpPr>
            <a:cxnSpLocks/>
            <a:stCxn id="36" idx="2"/>
            <a:endCxn id="432" idx="2"/>
          </p:cNvCxnSpPr>
          <p:nvPr/>
        </p:nvCxnSpPr>
        <p:spPr>
          <a:xfrm rot="5400000" flipH="1">
            <a:off x="1274994" y="3351243"/>
            <a:ext cx="491057" cy="2089456"/>
          </a:xfrm>
          <a:prstGeom prst="bentConnector3">
            <a:avLst>
              <a:gd name="adj1" fmla="val -13988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Elbow Connector 240">
            <a:extLst>
              <a:ext uri="{FF2B5EF4-FFF2-40B4-BE49-F238E27FC236}">
                <a16:creationId xmlns:a16="http://schemas.microsoft.com/office/drawing/2014/main" id="{498BF65D-1196-994C-8D6C-03A1C7181E59}"/>
              </a:ext>
            </a:extLst>
          </p:cNvPr>
          <p:cNvCxnSpPr>
            <a:cxnSpLocks/>
            <a:stCxn id="172" idx="2"/>
            <a:endCxn id="433" idx="2"/>
          </p:cNvCxnSpPr>
          <p:nvPr/>
        </p:nvCxnSpPr>
        <p:spPr>
          <a:xfrm rot="5400000" flipH="1">
            <a:off x="2303067" y="2157943"/>
            <a:ext cx="625847" cy="4617332"/>
          </a:xfrm>
          <a:prstGeom prst="bentConnector3">
            <a:avLst>
              <a:gd name="adj1" fmla="val -507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Elbow Connector 259">
            <a:extLst>
              <a:ext uri="{FF2B5EF4-FFF2-40B4-BE49-F238E27FC236}">
                <a16:creationId xmlns:a16="http://schemas.microsoft.com/office/drawing/2014/main" id="{2E5F30C2-266A-5C49-BBD9-4D5D0A05A539}"/>
              </a:ext>
            </a:extLst>
          </p:cNvPr>
          <p:cNvCxnSpPr>
            <a:cxnSpLocks/>
            <a:stCxn id="372" idx="2"/>
            <a:endCxn id="176" idx="0"/>
          </p:cNvCxnSpPr>
          <p:nvPr/>
        </p:nvCxnSpPr>
        <p:spPr>
          <a:xfrm rot="5400000">
            <a:off x="5425883" y="1340810"/>
            <a:ext cx="1284929" cy="2287381"/>
          </a:xfrm>
          <a:prstGeom prst="bentConnector3">
            <a:avLst>
              <a:gd name="adj1" fmla="val 14739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6" name="Group 285">
            <a:extLst>
              <a:ext uri="{FF2B5EF4-FFF2-40B4-BE49-F238E27FC236}">
                <a16:creationId xmlns:a16="http://schemas.microsoft.com/office/drawing/2014/main" id="{80CEFB2D-7A55-C04C-AFF6-87D5B2EAF984}"/>
              </a:ext>
            </a:extLst>
          </p:cNvPr>
          <p:cNvGrpSpPr/>
          <p:nvPr/>
        </p:nvGrpSpPr>
        <p:grpSpPr>
          <a:xfrm>
            <a:off x="5880435" y="5164110"/>
            <a:ext cx="613498" cy="1188168"/>
            <a:chOff x="5880435" y="5164110"/>
            <a:chExt cx="613498" cy="1188168"/>
          </a:xfrm>
        </p:grpSpPr>
        <p:grpSp>
          <p:nvGrpSpPr>
            <p:cNvPr id="180" name="Group 179">
              <a:extLst>
                <a:ext uri="{FF2B5EF4-FFF2-40B4-BE49-F238E27FC236}">
                  <a16:creationId xmlns:a16="http://schemas.microsoft.com/office/drawing/2014/main" id="{9225C66D-0850-4B40-AC88-CC6E3990FBFA}"/>
                </a:ext>
              </a:extLst>
            </p:cNvPr>
            <p:cNvGrpSpPr/>
            <p:nvPr/>
          </p:nvGrpSpPr>
          <p:grpSpPr>
            <a:xfrm>
              <a:off x="5880435" y="5297960"/>
              <a:ext cx="613498" cy="1054318"/>
              <a:chOff x="5428825" y="2594793"/>
              <a:chExt cx="613498" cy="1054318"/>
            </a:xfrm>
          </p:grpSpPr>
          <p:sp>
            <p:nvSpPr>
              <p:cNvPr id="181" name="Rectangle 180">
                <a:extLst>
                  <a:ext uri="{FF2B5EF4-FFF2-40B4-BE49-F238E27FC236}">
                    <a16:creationId xmlns:a16="http://schemas.microsoft.com/office/drawing/2014/main" id="{E0F6822F-9486-3842-930E-D69F561AFAE8}"/>
                  </a:ext>
                </a:extLst>
              </p:cNvPr>
              <p:cNvSpPr/>
              <p:nvPr/>
            </p:nvSpPr>
            <p:spPr>
              <a:xfrm>
                <a:off x="5428825" y="2594793"/>
                <a:ext cx="613498" cy="1054318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288000" rIns="36000" rtlCol="0" anchor="b" anchorCtr="1"/>
              <a:lstStyle/>
              <a:p>
                <a:pPr algn="ctr"/>
                <a:r>
                  <a:rPr lang="en-GB" sz="800" dirty="0"/>
                  <a:t>Reference</a:t>
                </a:r>
              </a:p>
            </p:txBody>
          </p:sp>
          <p:pic>
            <p:nvPicPr>
              <p:cNvPr id="182" name="Picture 181">
                <a:extLst>
                  <a:ext uri="{FF2B5EF4-FFF2-40B4-BE49-F238E27FC236}">
                    <a16:creationId xmlns:a16="http://schemas.microsoft.com/office/drawing/2014/main" id="{08062B3E-DDA3-AD4F-A7D5-7F8DA3B0193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5536" y="2785880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83" name="Picture 182">
                <a:extLst>
                  <a:ext uri="{FF2B5EF4-FFF2-40B4-BE49-F238E27FC236}">
                    <a16:creationId xmlns:a16="http://schemas.microsoft.com/office/drawing/2014/main" id="{A51DCF73-F0DF-6145-AF6D-D0CA2AFC83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28936" y="3098786"/>
                <a:ext cx="226800" cy="273253"/>
              </a:xfrm>
              <a:prstGeom prst="rect">
                <a:avLst/>
              </a:prstGeom>
            </p:spPr>
          </p:pic>
        </p:grpSp>
        <p:grpSp>
          <p:nvGrpSpPr>
            <p:cNvPr id="284" name="Group 283">
              <a:extLst>
                <a:ext uri="{FF2B5EF4-FFF2-40B4-BE49-F238E27FC236}">
                  <a16:creationId xmlns:a16="http://schemas.microsoft.com/office/drawing/2014/main" id="{6C864DCE-D3A7-914A-A966-7261EAD3CB96}"/>
                </a:ext>
              </a:extLst>
            </p:cNvPr>
            <p:cNvGrpSpPr/>
            <p:nvPr/>
          </p:nvGrpSpPr>
          <p:grpSpPr>
            <a:xfrm>
              <a:off x="6012242" y="5164110"/>
              <a:ext cx="342000" cy="272460"/>
              <a:chOff x="9332921" y="1419171"/>
              <a:chExt cx="342000" cy="272460"/>
            </a:xfrm>
          </p:grpSpPr>
          <p:pic>
            <p:nvPicPr>
              <p:cNvPr id="274" name="Picture 273">
                <a:extLst>
                  <a:ext uri="{FF2B5EF4-FFF2-40B4-BE49-F238E27FC236}">
                    <a16:creationId xmlns:a16="http://schemas.microsoft.com/office/drawing/2014/main" id="{AFF58336-E701-C94E-88C2-2009320C3B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332921" y="1419171"/>
                <a:ext cx="342000" cy="272460"/>
              </a:xfrm>
              <a:prstGeom prst="rect">
                <a:avLst/>
              </a:prstGeom>
            </p:spPr>
          </p:pic>
          <p:sp>
            <p:nvSpPr>
              <p:cNvPr id="257" name="Oval 256">
                <a:extLst>
                  <a:ext uri="{FF2B5EF4-FFF2-40B4-BE49-F238E27FC236}">
                    <a16:creationId xmlns:a16="http://schemas.microsoft.com/office/drawing/2014/main" id="{E0A74F01-32B2-B04B-ACA2-D1FA6B00BF60}"/>
                  </a:ext>
                </a:extLst>
              </p:cNvPr>
              <p:cNvSpPr/>
              <p:nvPr/>
            </p:nvSpPr>
            <p:spPr>
              <a:xfrm>
                <a:off x="9382802" y="1430732"/>
                <a:ext cx="244800" cy="244800"/>
              </a:xfrm>
              <a:prstGeom prst="ellipse">
                <a:avLst/>
              </a:prstGeom>
              <a:noFill/>
              <a:ln>
                <a:solidFill>
                  <a:srgbClr val="6E991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304" name="Group 303">
            <a:extLst>
              <a:ext uri="{FF2B5EF4-FFF2-40B4-BE49-F238E27FC236}">
                <a16:creationId xmlns:a16="http://schemas.microsoft.com/office/drawing/2014/main" id="{9C4CE367-E98B-4A42-9F69-8DCFFA152F08}"/>
              </a:ext>
            </a:extLst>
          </p:cNvPr>
          <p:cNvGrpSpPr/>
          <p:nvPr/>
        </p:nvGrpSpPr>
        <p:grpSpPr>
          <a:xfrm>
            <a:off x="6395213" y="3132502"/>
            <a:ext cx="613498" cy="1188557"/>
            <a:chOff x="6395213" y="3132502"/>
            <a:chExt cx="613498" cy="1188557"/>
          </a:xfrm>
        </p:grpSpPr>
        <p:grpSp>
          <p:nvGrpSpPr>
            <p:cNvPr id="299" name="Group 298">
              <a:extLst>
                <a:ext uri="{FF2B5EF4-FFF2-40B4-BE49-F238E27FC236}">
                  <a16:creationId xmlns:a16="http://schemas.microsoft.com/office/drawing/2014/main" id="{4654DEA3-EC37-9842-99A4-4A62BE61C76A}"/>
                </a:ext>
              </a:extLst>
            </p:cNvPr>
            <p:cNvGrpSpPr/>
            <p:nvPr/>
          </p:nvGrpSpPr>
          <p:grpSpPr>
            <a:xfrm>
              <a:off x="6395213" y="3132502"/>
              <a:ext cx="613498" cy="1188557"/>
              <a:chOff x="6395213" y="3132502"/>
              <a:chExt cx="613498" cy="1188557"/>
            </a:xfrm>
          </p:grpSpPr>
          <p:grpSp>
            <p:nvGrpSpPr>
              <p:cNvPr id="202" name="Group 201">
                <a:extLst>
                  <a:ext uri="{FF2B5EF4-FFF2-40B4-BE49-F238E27FC236}">
                    <a16:creationId xmlns:a16="http://schemas.microsoft.com/office/drawing/2014/main" id="{A0DA4224-098C-E94D-80AF-4D761DA1C7B9}"/>
                  </a:ext>
                </a:extLst>
              </p:cNvPr>
              <p:cNvGrpSpPr/>
              <p:nvPr/>
            </p:nvGrpSpPr>
            <p:grpSpPr>
              <a:xfrm>
                <a:off x="6395213" y="3266741"/>
                <a:ext cx="613498" cy="1054318"/>
                <a:chOff x="5428825" y="2594793"/>
                <a:chExt cx="613498" cy="1054318"/>
              </a:xfrm>
            </p:grpSpPr>
            <p:sp>
              <p:nvSpPr>
                <p:cNvPr id="203" name="Rectangle 202">
                  <a:extLst>
                    <a:ext uri="{FF2B5EF4-FFF2-40B4-BE49-F238E27FC236}">
                      <a16:creationId xmlns:a16="http://schemas.microsoft.com/office/drawing/2014/main" id="{D931B3DA-F28C-294F-9F2F-10C5050ADB2F}"/>
                    </a:ext>
                  </a:extLst>
                </p:cNvPr>
                <p:cNvSpPr/>
                <p:nvPr/>
              </p:nvSpPr>
              <p:spPr>
                <a:xfrm>
                  <a:off x="5428825" y="2594793"/>
                  <a:ext cx="613498" cy="1054318"/>
                </a:xfrm>
                <a:prstGeom prst="rect">
                  <a:avLst/>
                </a:prstGeom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lIns="36000" tIns="288000" rIns="36000" rtlCol="0" anchor="b" anchorCtr="1"/>
                <a:lstStyle/>
                <a:p>
                  <a:pPr algn="ctr"/>
                  <a:r>
                    <a:rPr lang="en-GB" sz="800" dirty="0"/>
                    <a:t>TIS Core Services</a:t>
                  </a:r>
                </a:p>
              </p:txBody>
            </p:sp>
            <p:pic>
              <p:nvPicPr>
                <p:cNvPr id="204" name="Picture 203">
                  <a:extLst>
                    <a:ext uri="{FF2B5EF4-FFF2-40B4-BE49-F238E27FC236}">
                      <a16:creationId xmlns:a16="http://schemas.microsoft.com/office/drawing/2014/main" id="{3744C267-5D9B-7E41-92FA-BC4021DB1A9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5605536" y="2785880"/>
                  <a:ext cx="273600" cy="273600"/>
                </a:xfrm>
                <a:prstGeom prst="rect">
                  <a:avLst/>
                </a:prstGeom>
              </p:spPr>
            </p:pic>
            <p:pic>
              <p:nvPicPr>
                <p:cNvPr id="205" name="Picture 204">
                  <a:extLst>
                    <a:ext uri="{FF2B5EF4-FFF2-40B4-BE49-F238E27FC236}">
                      <a16:creationId xmlns:a16="http://schemas.microsoft.com/office/drawing/2014/main" id="{5B35F365-8191-084E-B9B9-C641446F9D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628936" y="3098786"/>
                  <a:ext cx="226800" cy="273253"/>
                </a:xfrm>
                <a:prstGeom prst="rect">
                  <a:avLst/>
                </a:prstGeom>
              </p:spPr>
            </p:pic>
          </p:grpSp>
          <p:pic>
            <p:nvPicPr>
              <p:cNvPr id="300" name="Picture 299">
                <a:extLst>
                  <a:ext uri="{FF2B5EF4-FFF2-40B4-BE49-F238E27FC236}">
                    <a16:creationId xmlns:a16="http://schemas.microsoft.com/office/drawing/2014/main" id="{A80846F6-A9EE-024F-823A-AFFC5FA60D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550536" y="3132502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957888B1-3420-F248-AAAA-80D3DD5818A7}"/>
                </a:ext>
              </a:extLst>
            </p:cNvPr>
            <p:cNvSpPr/>
            <p:nvPr/>
          </p:nvSpPr>
          <p:spPr>
            <a:xfrm>
              <a:off x="6592730" y="3144341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5" name="Group 314">
            <a:extLst>
              <a:ext uri="{FF2B5EF4-FFF2-40B4-BE49-F238E27FC236}">
                <a16:creationId xmlns:a16="http://schemas.microsoft.com/office/drawing/2014/main" id="{6329606F-5856-154D-A21D-A7956506AF65}"/>
              </a:ext>
            </a:extLst>
          </p:cNvPr>
          <p:cNvGrpSpPr/>
          <p:nvPr/>
        </p:nvGrpSpPr>
        <p:grpSpPr>
          <a:xfrm>
            <a:off x="7445226" y="3126965"/>
            <a:ext cx="613498" cy="1194094"/>
            <a:chOff x="7445226" y="3126965"/>
            <a:chExt cx="613498" cy="1194094"/>
          </a:xfrm>
        </p:grpSpPr>
        <p:grpSp>
          <p:nvGrpSpPr>
            <p:cNvPr id="207" name="Group 206">
              <a:extLst>
                <a:ext uri="{FF2B5EF4-FFF2-40B4-BE49-F238E27FC236}">
                  <a16:creationId xmlns:a16="http://schemas.microsoft.com/office/drawing/2014/main" id="{D465BAB2-1C12-E243-9244-393474F0554D}"/>
                </a:ext>
              </a:extLst>
            </p:cNvPr>
            <p:cNvGrpSpPr/>
            <p:nvPr/>
          </p:nvGrpSpPr>
          <p:grpSpPr>
            <a:xfrm>
              <a:off x="7445226" y="3126965"/>
              <a:ext cx="613498" cy="1194094"/>
              <a:chOff x="5428825" y="2455017"/>
              <a:chExt cx="613498" cy="1194094"/>
            </a:xfrm>
          </p:grpSpPr>
          <p:sp>
            <p:nvSpPr>
              <p:cNvPr id="208" name="Rectangle 207">
                <a:extLst>
                  <a:ext uri="{FF2B5EF4-FFF2-40B4-BE49-F238E27FC236}">
                    <a16:creationId xmlns:a16="http://schemas.microsoft.com/office/drawing/2014/main" id="{99C9D210-A777-6B47-99CB-BD06FBC6AC5A}"/>
                  </a:ext>
                </a:extLst>
              </p:cNvPr>
              <p:cNvSpPr/>
              <p:nvPr/>
            </p:nvSpPr>
            <p:spPr>
              <a:xfrm>
                <a:off x="5428825" y="2594793"/>
                <a:ext cx="613498" cy="1054318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288000" rIns="36000" rtlCol="0" anchor="b" anchorCtr="1"/>
              <a:lstStyle/>
              <a:p>
                <a:pPr algn="ctr"/>
                <a:r>
                  <a:rPr lang="en-GB" sz="800" dirty="0"/>
                  <a:t>Assessments</a:t>
                </a:r>
              </a:p>
            </p:txBody>
          </p:sp>
          <p:pic>
            <p:nvPicPr>
              <p:cNvPr id="209" name="Picture 208">
                <a:extLst>
                  <a:ext uri="{FF2B5EF4-FFF2-40B4-BE49-F238E27FC236}">
                    <a16:creationId xmlns:a16="http://schemas.microsoft.com/office/drawing/2014/main" id="{44200255-BA4D-DA48-86E2-61E394B7BD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605536" y="2785880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210" name="Picture 209">
                <a:extLst>
                  <a:ext uri="{FF2B5EF4-FFF2-40B4-BE49-F238E27FC236}">
                    <a16:creationId xmlns:a16="http://schemas.microsoft.com/office/drawing/2014/main" id="{40214239-80B3-4041-83E7-674FDD92D2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28936" y="3098786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211" name="Picture 210">
                <a:extLst>
                  <a:ext uri="{FF2B5EF4-FFF2-40B4-BE49-F238E27FC236}">
                    <a16:creationId xmlns:a16="http://schemas.microsoft.com/office/drawing/2014/main" id="{EC181207-46EB-1E46-88C5-DB5A7D9917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71336" y="2455017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85C3A88C-49C5-8942-970B-9B9352886B7C}"/>
                </a:ext>
              </a:extLst>
            </p:cNvPr>
            <p:cNvSpPr/>
            <p:nvPr/>
          </p:nvSpPr>
          <p:spPr>
            <a:xfrm>
              <a:off x="7636337" y="3143101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9" name="Elbow Connector 188">
            <a:extLst>
              <a:ext uri="{FF2B5EF4-FFF2-40B4-BE49-F238E27FC236}">
                <a16:creationId xmlns:a16="http://schemas.microsoft.com/office/drawing/2014/main" id="{23C15C6D-1465-304D-9626-DE4F1E9C0153}"/>
              </a:ext>
            </a:extLst>
          </p:cNvPr>
          <p:cNvCxnSpPr>
            <a:cxnSpLocks/>
            <a:stCxn id="406" idx="0"/>
            <a:endCxn id="210" idx="3"/>
          </p:cNvCxnSpPr>
          <p:nvPr/>
        </p:nvCxnSpPr>
        <p:spPr>
          <a:xfrm rot="16200000" flipH="1" flipV="1">
            <a:off x="8962723" y="1754221"/>
            <a:ext cx="1062553" cy="3243726"/>
          </a:xfrm>
          <a:prstGeom prst="bentConnector4">
            <a:avLst>
              <a:gd name="adj1" fmla="val -3551"/>
              <a:gd name="adj2" fmla="val 89411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Elbow Connector 189">
            <a:extLst>
              <a:ext uri="{FF2B5EF4-FFF2-40B4-BE49-F238E27FC236}">
                <a16:creationId xmlns:a16="http://schemas.microsoft.com/office/drawing/2014/main" id="{2D2FCC77-E608-A745-AACD-CB5381E92A55}"/>
              </a:ext>
            </a:extLst>
          </p:cNvPr>
          <p:cNvCxnSpPr>
            <a:cxnSpLocks/>
            <a:stCxn id="243" idx="0"/>
            <a:endCxn id="205" idx="3"/>
          </p:cNvCxnSpPr>
          <p:nvPr/>
        </p:nvCxnSpPr>
        <p:spPr>
          <a:xfrm rot="16200000" flipH="1" flipV="1">
            <a:off x="8522525" y="1159932"/>
            <a:ext cx="1047028" cy="4447830"/>
          </a:xfrm>
          <a:prstGeom prst="bentConnector4">
            <a:avLst>
              <a:gd name="adj1" fmla="val -15848"/>
              <a:gd name="adj2" fmla="val 89539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46A35101-D68C-5144-9ACA-623443665A0D}"/>
              </a:ext>
            </a:extLst>
          </p:cNvPr>
          <p:cNvGrpSpPr/>
          <p:nvPr/>
        </p:nvGrpSpPr>
        <p:grpSpPr>
          <a:xfrm>
            <a:off x="2260873" y="1134278"/>
            <a:ext cx="613498" cy="704710"/>
            <a:chOff x="2260873" y="1134278"/>
            <a:chExt cx="613498" cy="704710"/>
          </a:xfrm>
        </p:grpSpPr>
        <p:sp>
          <p:nvSpPr>
            <p:cNvPr id="323" name="Rectangle 322">
              <a:extLst>
                <a:ext uri="{FF2B5EF4-FFF2-40B4-BE49-F238E27FC236}">
                  <a16:creationId xmlns:a16="http://schemas.microsoft.com/office/drawing/2014/main" id="{69C0B5AF-38D7-FC43-B296-767369190CE4}"/>
                </a:ext>
              </a:extLst>
            </p:cNvPr>
            <p:cNvSpPr/>
            <p:nvPr/>
          </p:nvSpPr>
          <p:spPr>
            <a:xfrm>
              <a:off x="2575809" y="1147353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59" name="Group 158">
              <a:extLst>
                <a:ext uri="{FF2B5EF4-FFF2-40B4-BE49-F238E27FC236}">
                  <a16:creationId xmlns:a16="http://schemas.microsoft.com/office/drawing/2014/main" id="{FB728558-0D8B-3748-89F9-2244BC7E0F7C}"/>
                </a:ext>
              </a:extLst>
            </p:cNvPr>
            <p:cNvGrpSpPr/>
            <p:nvPr/>
          </p:nvGrpSpPr>
          <p:grpSpPr>
            <a:xfrm>
              <a:off x="2260873" y="1134278"/>
              <a:ext cx="613498" cy="691415"/>
              <a:chOff x="4230934" y="1134278"/>
              <a:chExt cx="613498" cy="691415"/>
            </a:xfrm>
          </p:grpSpPr>
          <p:sp>
            <p:nvSpPr>
              <p:cNvPr id="160" name="Rectangle 159">
                <a:extLst>
                  <a:ext uri="{FF2B5EF4-FFF2-40B4-BE49-F238E27FC236}">
                    <a16:creationId xmlns:a16="http://schemas.microsoft.com/office/drawing/2014/main" id="{E95ACE3E-B34A-0248-8B14-23BAC4FA4525}"/>
                  </a:ext>
                </a:extLst>
              </p:cNvPr>
              <p:cNvSpPr/>
              <p:nvPr/>
            </p:nvSpPr>
            <p:spPr>
              <a:xfrm>
                <a:off x="4230934" y="113427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Revalidation</a:t>
                </a:r>
              </a:p>
            </p:txBody>
          </p:sp>
          <p:pic>
            <p:nvPicPr>
              <p:cNvPr id="161" name="Graphic 160">
                <a:extLst>
                  <a:ext uri="{FF2B5EF4-FFF2-40B4-BE49-F238E27FC236}">
                    <a16:creationId xmlns:a16="http://schemas.microsoft.com/office/drawing/2014/main" id="{4D1F01C4-D6BF-934E-A460-1DFAE206D4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4413568" y="1436933"/>
                <a:ext cx="259626" cy="275080"/>
              </a:xfrm>
              <a:prstGeom prst="rect">
                <a:avLst/>
              </a:prstGeom>
            </p:spPr>
          </p:pic>
        </p:grpSp>
        <p:sp>
          <p:nvSpPr>
            <p:cNvPr id="329" name="Rectangle 328">
              <a:extLst>
                <a:ext uri="{FF2B5EF4-FFF2-40B4-BE49-F238E27FC236}">
                  <a16:creationId xmlns:a16="http://schemas.microsoft.com/office/drawing/2014/main" id="{889936AA-9B3D-B441-BBF5-36DFB285C9C9}"/>
                </a:ext>
              </a:extLst>
            </p:cNvPr>
            <p:cNvSpPr/>
            <p:nvPr/>
          </p:nvSpPr>
          <p:spPr>
            <a:xfrm>
              <a:off x="2263829" y="1150596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0" name="Group 349">
            <a:extLst>
              <a:ext uri="{FF2B5EF4-FFF2-40B4-BE49-F238E27FC236}">
                <a16:creationId xmlns:a16="http://schemas.microsoft.com/office/drawing/2014/main" id="{A6C919E6-F272-1E45-A502-FBC12D4552BE}"/>
              </a:ext>
            </a:extLst>
          </p:cNvPr>
          <p:cNvGrpSpPr/>
          <p:nvPr/>
        </p:nvGrpSpPr>
        <p:grpSpPr>
          <a:xfrm>
            <a:off x="2258502" y="3126965"/>
            <a:ext cx="613498" cy="1514534"/>
            <a:chOff x="2258502" y="3126965"/>
            <a:chExt cx="613498" cy="1514534"/>
          </a:xfrm>
        </p:grpSpPr>
        <p:grpSp>
          <p:nvGrpSpPr>
            <p:cNvPr id="170" name="Group 169">
              <a:extLst>
                <a:ext uri="{FF2B5EF4-FFF2-40B4-BE49-F238E27FC236}">
                  <a16:creationId xmlns:a16="http://schemas.microsoft.com/office/drawing/2014/main" id="{11FB57A4-7ABC-194F-B560-4B433D26B49F}"/>
                </a:ext>
              </a:extLst>
            </p:cNvPr>
            <p:cNvGrpSpPr/>
            <p:nvPr/>
          </p:nvGrpSpPr>
          <p:grpSpPr>
            <a:xfrm>
              <a:off x="2258502" y="3126965"/>
              <a:ext cx="613498" cy="1514534"/>
              <a:chOff x="2833791" y="2530066"/>
              <a:chExt cx="613498" cy="1514534"/>
            </a:xfrm>
          </p:grpSpPr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BAD5356A-9549-F244-9548-BBE32C656F5C}"/>
                  </a:ext>
                </a:extLst>
              </p:cNvPr>
              <p:cNvSpPr/>
              <p:nvPr/>
            </p:nvSpPr>
            <p:spPr>
              <a:xfrm>
                <a:off x="2833791" y="2669129"/>
                <a:ext cx="613498" cy="1375471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b" anchorCtr="1"/>
              <a:lstStyle/>
              <a:p>
                <a:pPr algn="ctr"/>
                <a:r>
                  <a:rPr lang="en-GB" sz="800" dirty="0"/>
                  <a:t>Revalidation</a:t>
                </a:r>
              </a:p>
            </p:txBody>
          </p:sp>
          <p:pic>
            <p:nvPicPr>
              <p:cNvPr id="38" name="Picture 37">
                <a:extLst>
                  <a:ext uri="{FF2B5EF4-FFF2-40B4-BE49-F238E27FC236}">
                    <a16:creationId xmlns:a16="http://schemas.microsoft.com/office/drawing/2014/main" id="{7EA28A80-A69A-D94A-BCD6-1FF27E03A45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13677" y="2880435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82171A4E-FD86-D441-BE95-06FA584E51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37077" y="3595991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108" name="Picture 107">
                <a:extLst>
                  <a:ext uri="{FF2B5EF4-FFF2-40B4-BE49-F238E27FC236}">
                    <a16:creationId xmlns:a16="http://schemas.microsoft.com/office/drawing/2014/main" id="{C65C9A55-3CC6-4340-805B-5A945C77C6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22677" y="3237567"/>
                <a:ext cx="255600" cy="274891"/>
              </a:xfrm>
              <a:prstGeom prst="rect">
                <a:avLst/>
              </a:prstGeom>
            </p:spPr>
          </p:pic>
          <p:pic>
            <p:nvPicPr>
              <p:cNvPr id="162" name="Picture 161">
                <a:extLst>
                  <a:ext uri="{FF2B5EF4-FFF2-40B4-BE49-F238E27FC236}">
                    <a16:creationId xmlns:a16="http://schemas.microsoft.com/office/drawing/2014/main" id="{CBF88246-FF1B-714B-9E1E-5F5A69C392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69539" y="2530066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BC0078A0-2EA6-FB4E-8CFE-89E241EED201}"/>
                </a:ext>
              </a:extLst>
            </p:cNvPr>
            <p:cNvSpPr/>
            <p:nvPr/>
          </p:nvSpPr>
          <p:spPr>
            <a:xfrm>
              <a:off x="2443714" y="3141284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51" name="Group 350">
            <a:extLst>
              <a:ext uri="{FF2B5EF4-FFF2-40B4-BE49-F238E27FC236}">
                <a16:creationId xmlns:a16="http://schemas.microsoft.com/office/drawing/2014/main" id="{24C09411-922F-874C-8938-19067E7F942B}"/>
              </a:ext>
            </a:extLst>
          </p:cNvPr>
          <p:cNvGrpSpPr/>
          <p:nvPr/>
        </p:nvGrpSpPr>
        <p:grpSpPr>
          <a:xfrm>
            <a:off x="3053572" y="3126965"/>
            <a:ext cx="613498" cy="1514534"/>
            <a:chOff x="3053572" y="3126965"/>
            <a:chExt cx="613498" cy="1514534"/>
          </a:xfrm>
        </p:grpSpPr>
        <p:grpSp>
          <p:nvGrpSpPr>
            <p:cNvPr id="222" name="Group 221">
              <a:extLst>
                <a:ext uri="{FF2B5EF4-FFF2-40B4-BE49-F238E27FC236}">
                  <a16:creationId xmlns:a16="http://schemas.microsoft.com/office/drawing/2014/main" id="{8AE2A89D-5E1A-4043-97DE-DEC2C6859408}"/>
                </a:ext>
              </a:extLst>
            </p:cNvPr>
            <p:cNvGrpSpPr/>
            <p:nvPr/>
          </p:nvGrpSpPr>
          <p:grpSpPr>
            <a:xfrm>
              <a:off x="3053572" y="3126965"/>
              <a:ext cx="613498" cy="1514534"/>
              <a:chOff x="3622532" y="2221228"/>
              <a:chExt cx="613498" cy="1514534"/>
            </a:xfrm>
          </p:grpSpPr>
          <p:sp>
            <p:nvSpPr>
              <p:cNvPr id="164" name="Rectangle 163">
                <a:extLst>
                  <a:ext uri="{FF2B5EF4-FFF2-40B4-BE49-F238E27FC236}">
                    <a16:creationId xmlns:a16="http://schemas.microsoft.com/office/drawing/2014/main" id="{4705F3C7-DD35-6C43-9B7D-F24613B95368}"/>
                  </a:ext>
                </a:extLst>
              </p:cNvPr>
              <p:cNvSpPr/>
              <p:nvPr/>
            </p:nvSpPr>
            <p:spPr>
              <a:xfrm>
                <a:off x="3622532" y="2360291"/>
                <a:ext cx="613498" cy="1375471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b" anchorCtr="1"/>
              <a:lstStyle/>
              <a:p>
                <a:pPr algn="ctr"/>
                <a:r>
                  <a:rPr lang="en-GB" sz="800" dirty="0"/>
                  <a:t>Concerns</a:t>
                </a:r>
              </a:p>
            </p:txBody>
          </p:sp>
          <p:pic>
            <p:nvPicPr>
              <p:cNvPr id="165" name="Picture 164">
                <a:extLst>
                  <a:ext uri="{FF2B5EF4-FFF2-40B4-BE49-F238E27FC236}">
                    <a16:creationId xmlns:a16="http://schemas.microsoft.com/office/drawing/2014/main" id="{9407D76F-5A84-E04F-9219-EB8229D4CD0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2418" y="2571597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66" name="Picture 165">
                <a:extLst>
                  <a:ext uri="{FF2B5EF4-FFF2-40B4-BE49-F238E27FC236}">
                    <a16:creationId xmlns:a16="http://schemas.microsoft.com/office/drawing/2014/main" id="{C25D497B-A147-6C4A-A8C3-CAA4440C18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25818" y="3287153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167" name="Picture 166">
                <a:extLst>
                  <a:ext uri="{FF2B5EF4-FFF2-40B4-BE49-F238E27FC236}">
                    <a16:creationId xmlns:a16="http://schemas.microsoft.com/office/drawing/2014/main" id="{7AC8AECD-1A35-5443-8BE0-C19D876954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11418" y="2928729"/>
                <a:ext cx="255600" cy="274891"/>
              </a:xfrm>
              <a:prstGeom prst="rect">
                <a:avLst/>
              </a:prstGeom>
            </p:spPr>
          </p:pic>
          <p:pic>
            <p:nvPicPr>
              <p:cNvPr id="168" name="Picture 167">
                <a:extLst>
                  <a:ext uri="{FF2B5EF4-FFF2-40B4-BE49-F238E27FC236}">
                    <a16:creationId xmlns:a16="http://schemas.microsoft.com/office/drawing/2014/main" id="{B18D4323-BE9B-F747-AABD-005306C2BA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58280" y="2221228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832F1420-26FF-8D45-AF02-EFC0123281DA}"/>
                </a:ext>
              </a:extLst>
            </p:cNvPr>
            <p:cNvSpPr/>
            <p:nvPr/>
          </p:nvSpPr>
          <p:spPr>
            <a:xfrm>
              <a:off x="3238154" y="3140453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187" name="Elbow Connector 186">
            <a:extLst>
              <a:ext uri="{FF2B5EF4-FFF2-40B4-BE49-F238E27FC236}">
                <a16:creationId xmlns:a16="http://schemas.microsoft.com/office/drawing/2014/main" id="{4DF0E1C4-A031-2846-9492-32017C01EC77}"/>
              </a:ext>
            </a:extLst>
          </p:cNvPr>
          <p:cNvCxnSpPr>
            <a:cxnSpLocks/>
            <a:stCxn id="82" idx="3"/>
            <a:endCxn id="108" idx="1"/>
          </p:cNvCxnSpPr>
          <p:nvPr/>
        </p:nvCxnSpPr>
        <p:spPr>
          <a:xfrm>
            <a:off x="1146238" y="3029385"/>
            <a:ext cx="1301150" cy="942527"/>
          </a:xfrm>
          <a:prstGeom prst="bentConnector3">
            <a:avLst>
              <a:gd name="adj1" fmla="val 76549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Elbow Connector 288">
            <a:extLst>
              <a:ext uri="{FF2B5EF4-FFF2-40B4-BE49-F238E27FC236}">
                <a16:creationId xmlns:a16="http://schemas.microsoft.com/office/drawing/2014/main" id="{89B9C4BB-EAF1-1148-8575-583C7D0ABEF1}"/>
              </a:ext>
            </a:extLst>
          </p:cNvPr>
          <p:cNvCxnSpPr>
            <a:cxnSpLocks/>
            <a:stCxn id="262" idx="3"/>
            <a:endCxn id="108" idx="1"/>
          </p:cNvCxnSpPr>
          <p:nvPr/>
        </p:nvCxnSpPr>
        <p:spPr>
          <a:xfrm>
            <a:off x="1891417" y="3640910"/>
            <a:ext cx="555971" cy="331002"/>
          </a:xfrm>
          <a:prstGeom prst="bentConnector3">
            <a:avLst>
              <a:gd name="adj1" fmla="val 24846"/>
            </a:avLst>
          </a:prstGeom>
          <a:ln>
            <a:solidFill>
              <a:schemeClr val="accent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7" name="Group 386">
            <a:extLst>
              <a:ext uri="{FF2B5EF4-FFF2-40B4-BE49-F238E27FC236}">
                <a16:creationId xmlns:a16="http://schemas.microsoft.com/office/drawing/2014/main" id="{2410BA5D-6758-E140-8E4D-785D03DD6B70}"/>
              </a:ext>
            </a:extLst>
          </p:cNvPr>
          <p:cNvGrpSpPr/>
          <p:nvPr/>
        </p:nvGrpSpPr>
        <p:grpSpPr>
          <a:xfrm>
            <a:off x="7135078" y="1131024"/>
            <a:ext cx="616114" cy="711012"/>
            <a:chOff x="7135078" y="1131024"/>
            <a:chExt cx="616114" cy="711012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183C07E9-2ABC-B24C-88DE-51448232468B}"/>
                </a:ext>
              </a:extLst>
            </p:cNvPr>
            <p:cNvSpPr/>
            <p:nvPr/>
          </p:nvSpPr>
          <p:spPr>
            <a:xfrm>
              <a:off x="7135078" y="1131024"/>
              <a:ext cx="613498" cy="69466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36000" tIns="72000" rIns="36000" rtlCol="0" anchor="t" anchorCtr="0"/>
            <a:lstStyle/>
            <a:p>
              <a:pPr algn="ctr"/>
              <a:r>
                <a:rPr lang="en-GB" sz="800" dirty="0"/>
                <a:t>Admin UI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601577F4-A02F-CF41-8270-602EF61AA0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rcRect l="9520" t="9914" r="10408" b="4213"/>
            <a:stretch/>
          </p:blipFill>
          <p:spPr>
            <a:xfrm>
              <a:off x="7316800" y="1442283"/>
              <a:ext cx="255112" cy="270800"/>
            </a:xfrm>
            <a:prstGeom prst="rect">
              <a:avLst/>
            </a:prstGeom>
          </p:spPr>
        </p:pic>
        <p:sp>
          <p:nvSpPr>
            <p:cNvPr id="369" name="Rectangle 368">
              <a:extLst>
                <a:ext uri="{FF2B5EF4-FFF2-40B4-BE49-F238E27FC236}">
                  <a16:creationId xmlns:a16="http://schemas.microsoft.com/office/drawing/2014/main" id="{71EC7DFB-5267-8947-8A8F-DAF95A5F5F1B}"/>
                </a:ext>
              </a:extLst>
            </p:cNvPr>
            <p:cNvSpPr/>
            <p:nvPr/>
          </p:nvSpPr>
          <p:spPr>
            <a:xfrm>
              <a:off x="7603592" y="1148906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0" name="Rectangle 369">
              <a:extLst>
                <a:ext uri="{FF2B5EF4-FFF2-40B4-BE49-F238E27FC236}">
                  <a16:creationId xmlns:a16="http://schemas.microsoft.com/office/drawing/2014/main" id="{D7930142-A932-BF41-A491-72FAE6AAC65E}"/>
                </a:ext>
              </a:extLst>
            </p:cNvPr>
            <p:cNvSpPr/>
            <p:nvPr/>
          </p:nvSpPr>
          <p:spPr>
            <a:xfrm>
              <a:off x="7250337" y="1152149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2" name="Rectangle 371">
              <a:extLst>
                <a:ext uri="{FF2B5EF4-FFF2-40B4-BE49-F238E27FC236}">
                  <a16:creationId xmlns:a16="http://schemas.microsoft.com/office/drawing/2014/main" id="{B804E1A5-4C4A-A44B-813C-AA2981680159}"/>
                </a:ext>
              </a:extLst>
            </p:cNvPr>
            <p:cNvSpPr/>
            <p:nvPr/>
          </p:nvSpPr>
          <p:spPr>
            <a:xfrm>
              <a:off x="7138237" y="1153644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3" name="Rectangle 372">
              <a:extLst>
                <a:ext uri="{FF2B5EF4-FFF2-40B4-BE49-F238E27FC236}">
                  <a16:creationId xmlns:a16="http://schemas.microsoft.com/office/drawing/2014/main" id="{39F99B92-DB8A-E749-BC8B-07C1CD23CCD6}"/>
                </a:ext>
              </a:extLst>
            </p:cNvPr>
            <p:cNvSpPr/>
            <p:nvPr/>
          </p:nvSpPr>
          <p:spPr>
            <a:xfrm>
              <a:off x="7482112" y="1152022"/>
              <a:ext cx="147600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34" name="Group 433">
            <a:extLst>
              <a:ext uri="{FF2B5EF4-FFF2-40B4-BE49-F238E27FC236}">
                <a16:creationId xmlns:a16="http://schemas.microsoft.com/office/drawing/2014/main" id="{E2B8C3A3-05B8-BA4C-86C0-394D04D14C6B}"/>
              </a:ext>
            </a:extLst>
          </p:cNvPr>
          <p:cNvGrpSpPr/>
          <p:nvPr/>
        </p:nvGrpSpPr>
        <p:grpSpPr>
          <a:xfrm>
            <a:off x="1277919" y="3279658"/>
            <a:ext cx="613498" cy="706959"/>
            <a:chOff x="1277919" y="3279658"/>
            <a:chExt cx="613498" cy="706959"/>
          </a:xfrm>
        </p:grpSpPr>
        <p:grpSp>
          <p:nvGrpSpPr>
            <p:cNvPr id="261" name="Group 260">
              <a:extLst>
                <a:ext uri="{FF2B5EF4-FFF2-40B4-BE49-F238E27FC236}">
                  <a16:creationId xmlns:a16="http://schemas.microsoft.com/office/drawing/2014/main" id="{F34F9892-C131-D744-9CC7-4D7E010A61E2}"/>
                </a:ext>
              </a:extLst>
            </p:cNvPr>
            <p:cNvGrpSpPr/>
            <p:nvPr/>
          </p:nvGrpSpPr>
          <p:grpSpPr>
            <a:xfrm>
              <a:off x="1277919" y="3295202"/>
              <a:ext cx="613498" cy="691415"/>
              <a:chOff x="1557558" y="2176208"/>
              <a:chExt cx="613498" cy="691415"/>
            </a:xfrm>
          </p:grpSpPr>
          <p:sp>
            <p:nvSpPr>
              <p:cNvPr id="262" name="Rectangle 261">
                <a:extLst>
                  <a:ext uri="{FF2B5EF4-FFF2-40B4-BE49-F238E27FC236}">
                    <a16:creationId xmlns:a16="http://schemas.microsoft.com/office/drawing/2014/main" id="{3CAF5A12-1329-6F4F-91A2-8ADBA3377C5C}"/>
                  </a:ext>
                </a:extLst>
              </p:cNvPr>
              <p:cNvSpPr/>
              <p:nvPr/>
            </p:nvSpPr>
            <p:spPr>
              <a:xfrm>
                <a:off x="1557558" y="217620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36000" rIns="36000" rtlCol="0" anchor="t" anchorCtr="0"/>
              <a:lstStyle/>
              <a:p>
                <a:pPr algn="ctr"/>
                <a:r>
                  <a:rPr lang="en-GB" sz="800" dirty="0"/>
                  <a:t>Revalidation ETL</a:t>
                </a:r>
              </a:p>
            </p:txBody>
          </p:sp>
          <p:pic>
            <p:nvPicPr>
              <p:cNvPr id="263" name="Picture 262">
                <a:extLst>
                  <a:ext uri="{FF2B5EF4-FFF2-40B4-BE49-F238E27FC236}">
                    <a16:creationId xmlns:a16="http://schemas.microsoft.com/office/drawing/2014/main" id="{2906C7D3-6146-E242-A34B-44EF3C322B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4269" y="2478863"/>
                <a:ext cx="273600" cy="273600"/>
              </a:xfrm>
              <a:prstGeom prst="rect">
                <a:avLst/>
              </a:prstGeom>
            </p:spPr>
          </p:pic>
        </p:grpSp>
        <p:sp>
          <p:nvSpPr>
            <p:cNvPr id="400" name="Rectangle 399">
              <a:extLst>
                <a:ext uri="{FF2B5EF4-FFF2-40B4-BE49-F238E27FC236}">
                  <a16:creationId xmlns:a16="http://schemas.microsoft.com/office/drawing/2014/main" id="{483B6690-AA74-3B40-86FA-8058B6ACBD88}"/>
                </a:ext>
              </a:extLst>
            </p:cNvPr>
            <p:cNvSpPr/>
            <p:nvPr/>
          </p:nvSpPr>
          <p:spPr>
            <a:xfrm>
              <a:off x="1591847" y="3279658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1" name="Rectangle 400">
              <a:extLst>
                <a:ext uri="{FF2B5EF4-FFF2-40B4-BE49-F238E27FC236}">
                  <a16:creationId xmlns:a16="http://schemas.microsoft.com/office/drawing/2014/main" id="{5CDDE496-F419-9345-ADF4-6CA6799F3EDC}"/>
                </a:ext>
              </a:extLst>
            </p:cNvPr>
            <p:cNvSpPr/>
            <p:nvPr/>
          </p:nvSpPr>
          <p:spPr>
            <a:xfrm>
              <a:off x="1279867" y="3282901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07" name="Group 406">
            <a:extLst>
              <a:ext uri="{FF2B5EF4-FFF2-40B4-BE49-F238E27FC236}">
                <a16:creationId xmlns:a16="http://schemas.microsoft.com/office/drawing/2014/main" id="{907FFCFC-9340-A44B-9190-2BC3D28520B0}"/>
              </a:ext>
            </a:extLst>
          </p:cNvPr>
          <p:cNvGrpSpPr/>
          <p:nvPr/>
        </p:nvGrpSpPr>
        <p:grpSpPr>
          <a:xfrm>
            <a:off x="10963205" y="2841565"/>
            <a:ext cx="613870" cy="710183"/>
            <a:chOff x="10963205" y="2841565"/>
            <a:chExt cx="613870" cy="710183"/>
          </a:xfrm>
        </p:grpSpPr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14A228AC-D591-0E4E-ADD0-67F895B7E85B}"/>
                </a:ext>
              </a:extLst>
            </p:cNvPr>
            <p:cNvGrpSpPr/>
            <p:nvPr/>
          </p:nvGrpSpPr>
          <p:grpSpPr>
            <a:xfrm>
              <a:off x="10963205" y="2860333"/>
              <a:ext cx="613498" cy="691415"/>
              <a:chOff x="1557558" y="2176208"/>
              <a:chExt cx="613498" cy="691415"/>
            </a:xfrm>
          </p:grpSpPr>
          <p:sp>
            <p:nvSpPr>
              <p:cNvPr id="243" name="Rectangle 242">
                <a:extLst>
                  <a:ext uri="{FF2B5EF4-FFF2-40B4-BE49-F238E27FC236}">
                    <a16:creationId xmlns:a16="http://schemas.microsoft.com/office/drawing/2014/main" id="{BFA97105-2AEB-8742-98E9-22F3A1D1678F}"/>
                  </a:ext>
                </a:extLst>
              </p:cNvPr>
              <p:cNvSpPr/>
              <p:nvPr/>
            </p:nvSpPr>
            <p:spPr>
              <a:xfrm>
                <a:off x="1557558" y="2176208"/>
                <a:ext cx="613498" cy="69141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t" anchorCtr="0"/>
              <a:lstStyle/>
              <a:p>
                <a:pPr algn="ctr"/>
                <a:r>
                  <a:rPr lang="en-GB" sz="800" dirty="0"/>
                  <a:t>TIS-NDW ETL</a:t>
                </a:r>
              </a:p>
            </p:txBody>
          </p:sp>
          <p:pic>
            <p:nvPicPr>
              <p:cNvPr id="244" name="Picture 243">
                <a:extLst>
                  <a:ext uri="{FF2B5EF4-FFF2-40B4-BE49-F238E27FC236}">
                    <a16:creationId xmlns:a16="http://schemas.microsoft.com/office/drawing/2014/main" id="{A6474865-EA17-6F49-B446-BC56CA1AAD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34269" y="2478863"/>
                <a:ext cx="273600" cy="273600"/>
              </a:xfrm>
              <a:prstGeom prst="rect">
                <a:avLst/>
              </a:prstGeom>
            </p:spPr>
          </p:pic>
        </p:grpSp>
        <p:sp>
          <p:nvSpPr>
            <p:cNvPr id="405" name="Rectangle 404">
              <a:extLst>
                <a:ext uri="{FF2B5EF4-FFF2-40B4-BE49-F238E27FC236}">
                  <a16:creationId xmlns:a16="http://schemas.microsoft.com/office/drawing/2014/main" id="{0BCCD25E-FA18-6A44-8812-821C69F6EEB1}"/>
                </a:ext>
              </a:extLst>
            </p:cNvPr>
            <p:cNvSpPr/>
            <p:nvPr/>
          </p:nvSpPr>
          <p:spPr>
            <a:xfrm>
              <a:off x="11278610" y="2841565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6" name="Rectangle 405">
              <a:extLst>
                <a:ext uri="{FF2B5EF4-FFF2-40B4-BE49-F238E27FC236}">
                  <a16:creationId xmlns:a16="http://schemas.microsoft.com/office/drawing/2014/main" id="{6581BEB8-A8FB-2140-9260-E03A0BC918E6}"/>
                </a:ext>
              </a:extLst>
            </p:cNvPr>
            <p:cNvSpPr/>
            <p:nvPr/>
          </p:nvSpPr>
          <p:spPr>
            <a:xfrm>
              <a:off x="10966630" y="2844808"/>
              <a:ext cx="298465" cy="688392"/>
            </a:xfrm>
            <a:prstGeom prst="rect">
              <a:avLst/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13" name="Oval 412">
            <a:extLst>
              <a:ext uri="{FF2B5EF4-FFF2-40B4-BE49-F238E27FC236}">
                <a16:creationId xmlns:a16="http://schemas.microsoft.com/office/drawing/2014/main" id="{04DF781F-115C-6046-9C8F-A3CE40A9F424}"/>
              </a:ext>
            </a:extLst>
          </p:cNvPr>
          <p:cNvSpPr/>
          <p:nvPr/>
        </p:nvSpPr>
        <p:spPr>
          <a:xfrm rot="1339336">
            <a:off x="6598432" y="3144720"/>
            <a:ext cx="244800" cy="244800"/>
          </a:xfrm>
          <a:prstGeom prst="ellipse">
            <a:avLst/>
          </a:prstGeom>
          <a:noFill/>
          <a:ln>
            <a:solidFill>
              <a:srgbClr val="6E991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2" name="Rectangle 431">
            <a:extLst>
              <a:ext uri="{FF2B5EF4-FFF2-40B4-BE49-F238E27FC236}">
                <a16:creationId xmlns:a16="http://schemas.microsoft.com/office/drawing/2014/main" id="{1152A346-5656-7246-88B2-1F004731697B}"/>
              </a:ext>
            </a:extLst>
          </p:cNvPr>
          <p:cNvSpPr/>
          <p:nvPr/>
        </p:nvSpPr>
        <p:spPr>
          <a:xfrm>
            <a:off x="326562" y="3640987"/>
            <a:ext cx="298465" cy="50945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3" name="Rectangle 432">
            <a:extLst>
              <a:ext uri="{FF2B5EF4-FFF2-40B4-BE49-F238E27FC236}">
                <a16:creationId xmlns:a16="http://schemas.microsoft.com/office/drawing/2014/main" id="{5209A78E-7191-954F-9CF6-6A68111FDBB5}"/>
              </a:ext>
            </a:extLst>
          </p:cNvPr>
          <p:cNvSpPr/>
          <p:nvPr/>
        </p:nvSpPr>
        <p:spPr>
          <a:xfrm>
            <a:off x="158092" y="3644230"/>
            <a:ext cx="298465" cy="509455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6" name="Group 445">
            <a:extLst>
              <a:ext uri="{FF2B5EF4-FFF2-40B4-BE49-F238E27FC236}">
                <a16:creationId xmlns:a16="http://schemas.microsoft.com/office/drawing/2014/main" id="{56226AC2-83B0-234B-B8FC-9059C5FAE2B0}"/>
              </a:ext>
            </a:extLst>
          </p:cNvPr>
          <p:cNvGrpSpPr/>
          <p:nvPr/>
        </p:nvGrpSpPr>
        <p:grpSpPr>
          <a:xfrm>
            <a:off x="3835448" y="3126965"/>
            <a:ext cx="613498" cy="1151576"/>
            <a:chOff x="3835448" y="3126965"/>
            <a:chExt cx="613498" cy="1151576"/>
          </a:xfrm>
        </p:grpSpPr>
        <p:grpSp>
          <p:nvGrpSpPr>
            <p:cNvPr id="233" name="Group 232">
              <a:extLst>
                <a:ext uri="{FF2B5EF4-FFF2-40B4-BE49-F238E27FC236}">
                  <a16:creationId xmlns:a16="http://schemas.microsoft.com/office/drawing/2014/main" id="{8BD025A8-C6AC-D443-AD0F-5478EE13AEB2}"/>
                </a:ext>
              </a:extLst>
            </p:cNvPr>
            <p:cNvGrpSpPr/>
            <p:nvPr/>
          </p:nvGrpSpPr>
          <p:grpSpPr>
            <a:xfrm>
              <a:off x="3835448" y="3126965"/>
              <a:ext cx="613498" cy="1151576"/>
              <a:chOff x="3622532" y="2221228"/>
              <a:chExt cx="613498" cy="1151576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99B33694-6EB3-8F40-9D29-A87A42F88DFF}"/>
                  </a:ext>
                </a:extLst>
              </p:cNvPr>
              <p:cNvSpPr/>
              <p:nvPr/>
            </p:nvSpPr>
            <p:spPr>
              <a:xfrm>
                <a:off x="3622532" y="2360291"/>
                <a:ext cx="613498" cy="1012513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36000" tIns="72000" rIns="36000" rtlCol="0" anchor="b" anchorCtr="1"/>
              <a:lstStyle/>
              <a:p>
                <a:pPr algn="ctr"/>
                <a:r>
                  <a:rPr lang="en-GB" sz="800" dirty="0"/>
                  <a:t>Notifications</a:t>
                </a:r>
              </a:p>
            </p:txBody>
          </p:sp>
          <p:pic>
            <p:nvPicPr>
              <p:cNvPr id="235" name="Picture 234">
                <a:extLst>
                  <a:ext uri="{FF2B5EF4-FFF2-40B4-BE49-F238E27FC236}">
                    <a16:creationId xmlns:a16="http://schemas.microsoft.com/office/drawing/2014/main" id="{4D221FF7-F50F-2643-AEBF-D39CF9EF97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02418" y="2571597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236" name="Picture 235">
                <a:extLst>
                  <a:ext uri="{FF2B5EF4-FFF2-40B4-BE49-F238E27FC236}">
                    <a16:creationId xmlns:a16="http://schemas.microsoft.com/office/drawing/2014/main" id="{29F3AFC3-8204-034A-A1C1-DACAE7A8146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25818" y="2900921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238" name="Picture 237">
                <a:extLst>
                  <a:ext uri="{FF2B5EF4-FFF2-40B4-BE49-F238E27FC236}">
                    <a16:creationId xmlns:a16="http://schemas.microsoft.com/office/drawing/2014/main" id="{D444D0D8-47CC-5640-840E-DEDBC679F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758280" y="2221228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4A28A6AA-A1F7-AF44-A758-5D968AF61FF2}"/>
                </a:ext>
              </a:extLst>
            </p:cNvPr>
            <p:cNvSpPr/>
            <p:nvPr/>
          </p:nvSpPr>
          <p:spPr>
            <a:xfrm>
              <a:off x="4020288" y="3144341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45" name="Group 444">
            <a:extLst>
              <a:ext uri="{FF2B5EF4-FFF2-40B4-BE49-F238E27FC236}">
                <a16:creationId xmlns:a16="http://schemas.microsoft.com/office/drawing/2014/main" id="{D17C31F5-0DC9-B64F-AA76-42A1FCB0702A}"/>
              </a:ext>
            </a:extLst>
          </p:cNvPr>
          <p:cNvGrpSpPr/>
          <p:nvPr/>
        </p:nvGrpSpPr>
        <p:grpSpPr>
          <a:xfrm>
            <a:off x="4617908" y="3126965"/>
            <a:ext cx="613498" cy="1652567"/>
            <a:chOff x="4617908" y="3126965"/>
            <a:chExt cx="613498" cy="1652567"/>
          </a:xfrm>
        </p:grpSpPr>
        <p:grpSp>
          <p:nvGrpSpPr>
            <p:cNvPr id="171" name="Group 170">
              <a:extLst>
                <a:ext uri="{FF2B5EF4-FFF2-40B4-BE49-F238E27FC236}">
                  <a16:creationId xmlns:a16="http://schemas.microsoft.com/office/drawing/2014/main" id="{0F651D2A-7EC2-B24F-A3A7-36F0AC0317F8}"/>
                </a:ext>
              </a:extLst>
            </p:cNvPr>
            <p:cNvGrpSpPr/>
            <p:nvPr/>
          </p:nvGrpSpPr>
          <p:grpSpPr>
            <a:xfrm>
              <a:off x="4617908" y="3126965"/>
              <a:ext cx="613498" cy="1652567"/>
              <a:chOff x="2833791" y="2530066"/>
              <a:chExt cx="613498" cy="1652567"/>
            </a:xfrm>
          </p:grpSpPr>
          <p:sp>
            <p:nvSpPr>
              <p:cNvPr id="172" name="Rectangle 171">
                <a:extLst>
                  <a:ext uri="{FF2B5EF4-FFF2-40B4-BE49-F238E27FC236}">
                    <a16:creationId xmlns:a16="http://schemas.microsoft.com/office/drawing/2014/main" id="{F1EF1D99-3215-BB49-A6D7-C30E473F21ED}"/>
                  </a:ext>
                </a:extLst>
              </p:cNvPr>
              <p:cNvSpPr/>
              <p:nvPr/>
            </p:nvSpPr>
            <p:spPr>
              <a:xfrm>
                <a:off x="2833791" y="2669129"/>
                <a:ext cx="613498" cy="1513504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72000" rIns="0" rtlCol="0" anchor="b" anchorCtr="1"/>
              <a:lstStyle/>
              <a:p>
                <a:pPr algn="ctr"/>
                <a:r>
                  <a:rPr lang="en-GB" sz="800" dirty="0"/>
                  <a:t>Connection Discrepancies</a:t>
                </a:r>
              </a:p>
            </p:txBody>
          </p:sp>
          <p:pic>
            <p:nvPicPr>
              <p:cNvPr id="173" name="Picture 172">
                <a:extLst>
                  <a:ext uri="{FF2B5EF4-FFF2-40B4-BE49-F238E27FC236}">
                    <a16:creationId xmlns:a16="http://schemas.microsoft.com/office/drawing/2014/main" id="{6F007922-EE21-E349-B6A8-E46F11136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013677" y="2880435"/>
                <a:ext cx="273600" cy="273600"/>
              </a:xfrm>
              <a:prstGeom prst="rect">
                <a:avLst/>
              </a:prstGeom>
            </p:spPr>
          </p:pic>
          <p:pic>
            <p:nvPicPr>
              <p:cNvPr id="174" name="Picture 173">
                <a:extLst>
                  <a:ext uri="{FF2B5EF4-FFF2-40B4-BE49-F238E27FC236}">
                    <a16:creationId xmlns:a16="http://schemas.microsoft.com/office/drawing/2014/main" id="{13F9238F-E857-2E4A-B147-73314121DC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037077" y="3595991"/>
                <a:ext cx="226800" cy="273253"/>
              </a:xfrm>
              <a:prstGeom prst="rect">
                <a:avLst/>
              </a:prstGeom>
            </p:spPr>
          </p:pic>
          <p:pic>
            <p:nvPicPr>
              <p:cNvPr id="175" name="Picture 174">
                <a:extLst>
                  <a:ext uri="{FF2B5EF4-FFF2-40B4-BE49-F238E27FC236}">
                    <a16:creationId xmlns:a16="http://schemas.microsoft.com/office/drawing/2014/main" id="{D4DED238-EB11-AD4B-9484-6B2E08191B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022677" y="3237567"/>
                <a:ext cx="255600" cy="274891"/>
              </a:xfrm>
              <a:prstGeom prst="rect">
                <a:avLst/>
              </a:prstGeom>
            </p:spPr>
          </p:pic>
          <p:pic>
            <p:nvPicPr>
              <p:cNvPr id="176" name="Picture 175">
                <a:extLst>
                  <a:ext uri="{FF2B5EF4-FFF2-40B4-BE49-F238E27FC236}">
                    <a16:creationId xmlns:a16="http://schemas.microsoft.com/office/drawing/2014/main" id="{E1D98E96-DEF2-AA43-9519-D4610783794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969539" y="2530066"/>
                <a:ext cx="342000" cy="272460"/>
              </a:xfrm>
              <a:prstGeom prst="rect">
                <a:avLst/>
              </a:prstGeom>
            </p:spPr>
          </p:pic>
        </p:grp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0EE1D983-1A74-6C4E-865C-659CEE97B01C}"/>
                </a:ext>
              </a:extLst>
            </p:cNvPr>
            <p:cNvSpPr/>
            <p:nvPr/>
          </p:nvSpPr>
          <p:spPr>
            <a:xfrm>
              <a:off x="4803072" y="3139967"/>
              <a:ext cx="244800" cy="244800"/>
            </a:xfrm>
            <a:prstGeom prst="ellipse">
              <a:avLst/>
            </a:prstGeom>
            <a:noFill/>
            <a:ln>
              <a:solidFill>
                <a:srgbClr val="6E991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cxnSp>
        <p:nvCxnSpPr>
          <p:cNvPr id="449" name="Elbow Connector 448">
            <a:extLst>
              <a:ext uri="{FF2B5EF4-FFF2-40B4-BE49-F238E27FC236}">
                <a16:creationId xmlns:a16="http://schemas.microsoft.com/office/drawing/2014/main" id="{C609742D-4AF4-1540-AA53-1E621A8B42B0}"/>
              </a:ext>
            </a:extLst>
          </p:cNvPr>
          <p:cNvCxnSpPr>
            <a:cxnSpLocks/>
            <a:stCxn id="160" idx="2"/>
            <a:endCxn id="443" idx="1"/>
          </p:cNvCxnSpPr>
          <p:nvPr/>
        </p:nvCxnSpPr>
        <p:spPr>
          <a:xfrm rot="16200000" flipH="1">
            <a:off x="2634631" y="1758684"/>
            <a:ext cx="1354498" cy="1488516"/>
          </a:xfrm>
          <a:prstGeom prst="bentConnector3">
            <a:avLst>
              <a:gd name="adj1" fmla="val 58916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Elbow Connector 463">
            <a:extLst>
              <a:ext uri="{FF2B5EF4-FFF2-40B4-BE49-F238E27FC236}">
                <a16:creationId xmlns:a16="http://schemas.microsoft.com/office/drawing/2014/main" id="{50A253A6-5F70-8E4A-A967-80AC65DA7918}"/>
              </a:ext>
            </a:extLst>
          </p:cNvPr>
          <p:cNvCxnSpPr>
            <a:cxnSpLocks/>
            <a:stCxn id="156" idx="2"/>
            <a:endCxn id="238" idx="0"/>
          </p:cNvCxnSpPr>
          <p:nvPr/>
        </p:nvCxnSpPr>
        <p:spPr>
          <a:xfrm rot="16200000" flipH="1">
            <a:off x="3065158" y="2049927"/>
            <a:ext cx="1301272" cy="852803"/>
          </a:xfrm>
          <a:prstGeom prst="bentConnector3">
            <a:avLst>
              <a:gd name="adj1" fmla="val 47680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751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060AD"/>
      </a:accent1>
      <a:accent2>
        <a:srgbClr val="EC8A00"/>
      </a:accent2>
      <a:accent3>
        <a:srgbClr val="768591"/>
      </a:accent3>
      <a:accent4>
        <a:srgbClr val="AD2473"/>
      </a:accent4>
      <a:accent5>
        <a:srgbClr val="AD2473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71174</TotalTime>
  <Words>276</Words>
  <Application>Microsoft Macintosh PowerPoint</Application>
  <PresentationFormat>Widescreen</PresentationFormat>
  <Paragraphs>106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Reuben Noot</dc:creator>
  <cp:lastModifiedBy>Reuben Noot</cp:lastModifiedBy>
  <cp:revision>110</cp:revision>
  <cp:lastPrinted>2018-07-24T21:29:21Z</cp:lastPrinted>
  <dcterms:created xsi:type="dcterms:W3CDTF">2018-03-13T15:45:32Z</dcterms:created>
  <dcterms:modified xsi:type="dcterms:W3CDTF">2018-07-24T21:29:39Z</dcterms:modified>
</cp:coreProperties>
</file>